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3" r:id="rId4"/>
    <p:sldId id="261" r:id="rId5"/>
    <p:sldId id="264" r:id="rId6"/>
    <p:sldId id="259" r:id="rId7"/>
    <p:sldId id="265" r:id="rId8"/>
    <p:sldId id="266" r:id="rId9"/>
    <p:sldId id="267" r:id="rId10"/>
    <p:sldId id="257" r:id="rId11"/>
    <p:sldId id="262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E89918"/>
    <a:srgbClr val="FFDDEE"/>
    <a:srgbClr val="92E9F2"/>
    <a:srgbClr val="FFFF69"/>
    <a:srgbClr val="3399FF"/>
    <a:srgbClr val="A2B20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17" autoAdjust="0"/>
    <p:restoredTop sz="94660"/>
  </p:normalViewPr>
  <p:slideViewPr>
    <p:cSldViewPr>
      <p:cViewPr varScale="1">
        <p:scale>
          <a:sx n="103" d="100"/>
          <a:sy n="103" d="100"/>
        </p:scale>
        <p:origin x="-4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51EB351D-E10A-454A-B2CA-1569B01904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8A395F-6C05-463C-828F-9FF5171B6D43}" type="slidenum">
              <a:rPr lang="ru-RU"/>
              <a:pPr/>
              <a:t>3</a:t>
            </a:fld>
            <a:endParaRPr lang="ru-RU"/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/>
            <a:r>
              <a:rPr lang="ru-RU" smtClean="0"/>
              <a:t>В первом отборочном туре принимают участие все желающие. В отборочном туре 3 вопроса. Тот, кто первым отвечает на вопрос правильно, становится игроком основной части игры (т.е.входит в состав первой тройки игроков)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Ответ: кактус. Он содержит много влаги и умирающие от жажды путешественники цедили воду из его стеблей. При ответе важно, чтобы отвечающий дал подробный ответ, а не ответил одним словом. Это поможет в том случае, если правильный ответ дали сразу несколько учащихся.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Ответ: Иван-да-Марья</a:t>
            </a:r>
          </a:p>
          <a:p>
            <a:pPr marL="228600" indent="-228600" eaLnBrk="1" hangingPunct="1">
              <a:buFontTx/>
              <a:buAutoNum type="arabicPeriod"/>
            </a:pPr>
            <a:endParaRPr lang="ru-RU" smtClean="0"/>
          </a:p>
          <a:p>
            <a:pPr marL="228600" indent="-228600" eaLnBrk="1" hangingPunct="1"/>
            <a:endParaRPr lang="ru-RU" smtClean="0"/>
          </a:p>
          <a:p>
            <a:pPr marL="228600" indent="-228600"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920F5F-BABA-4C6D-B0C7-9E682C082E35}" type="slidenum">
              <a:rPr lang="ru-RU"/>
              <a:pPr/>
              <a:t>5</a:t>
            </a:fld>
            <a:endParaRPr lang="ru-RU"/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Ответ: жираф. Он легко дотянется до крыши двухэтажного дома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китовая акула. Весит как 14 легковых автомобилей, 14 тонн. А в длину достигает 15 метров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змеи и ящерицы. Они непрестанно, очень быстро высовывают и всовывают язык и таким образом «нюхают» землю и воздух.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47DF6E-90C0-455F-BA97-AE7C6CDE37DD}" type="slidenum">
              <a:rPr lang="ru-RU"/>
              <a:pPr/>
              <a:t>7</a:t>
            </a:fld>
            <a:endParaRPr lang="ru-RU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Ответ: жук-скарабей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речной ил.. Они месили речную грязь босыми ногами, пока она не становилась вязкой. Потом в нее добавляли солому и измельченные камыши, делая грязь более плотной. Из этой массы формировали кирпичи и сушили их на солнце, чтобы они стали твердыми.</a:t>
            </a:r>
          </a:p>
          <a:p>
            <a:pPr marL="228600" indent="-228600" eaLnBrk="1" hangingPunct="1">
              <a:buFontTx/>
              <a:buAutoNum type="arabicPeriod"/>
            </a:pPr>
            <a:r>
              <a:rPr lang="ru-RU" smtClean="0"/>
              <a:t> Ответ: сандалии. Их плели из тростника.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8A8B8B4-D8FC-40C3-A7C5-F94CF12A6D83}" type="slidenum">
              <a:rPr lang="ru-RU"/>
              <a:pPr/>
              <a:t>8</a:t>
            </a:fld>
            <a:endParaRPr lang="ru-RU"/>
          </a:p>
        </p:txBody>
      </p:sp>
      <p:sp>
        <p:nvSpPr>
          <p:cNvPr id="174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F656A0-3605-44D8-901A-BC448BA3C7A9}" type="slidenum">
              <a:rPr lang="ru-RU"/>
              <a:pPr/>
              <a:t>9</a:t>
            </a:fld>
            <a:endParaRPr lang="ru-RU"/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80181AC-780A-4608-A2F6-B663AB206B61}" type="slidenum">
              <a:rPr lang="ru-RU"/>
              <a:pPr/>
              <a:t>10</a:t>
            </a:fld>
            <a:endParaRPr lang="ru-RU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771E1-971E-4110-BE20-8FC89C6189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1271C-6262-46EA-8B72-BB17379477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3677D-55FD-41DD-824B-BAA47E11C1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9D4098-1739-4B11-B8B3-3488EC5F0F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82B2416-7303-470A-99FE-5B96DB6E642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3A0D10-0865-41FF-9DFC-6664306FD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ACC0E1-1ED8-4D25-8F97-7FF52B37F8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74194A-557B-4416-9B48-F457CFB6426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BDDA59-820F-43AA-ACAF-C2FDB82A55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D54626-718D-4FA0-ADB3-9E014A1756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F54EBF-1620-4BE9-A502-1500BEFDB0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C6FF853-8647-4A3E-89BB-C23187AECC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4D961962-83D4-41A1-889A-D300482B71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Click="0"/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4.xml"/><Relationship Id="rId7" Type="http://schemas.openxmlformats.org/officeDocument/2006/relationships/slide" Target="slide3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slide" Target="slide10.xml"/><Relationship Id="rId5" Type="http://schemas.openxmlformats.org/officeDocument/2006/relationships/slide" Target="slide8.xml"/><Relationship Id="rId10" Type="http://schemas.openxmlformats.org/officeDocument/2006/relationships/slide" Target="slide9.xml"/><Relationship Id="rId4" Type="http://schemas.openxmlformats.org/officeDocument/2006/relationships/slide" Target="slide6.xml"/><Relationship Id="rId9" Type="http://schemas.openxmlformats.org/officeDocument/2006/relationships/slide" Target="slide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3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audio" Target="../media/audio2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slide" Target="slide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audio" Target="../media/audio2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5" Type="http://schemas.openxmlformats.org/officeDocument/2006/relationships/slide" Target="slide4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.xml"/><Relationship Id="rId5" Type="http://schemas.openxmlformats.org/officeDocument/2006/relationships/image" Target="../media/image3.png"/><Relationship Id="rId4" Type="http://schemas.openxmlformats.org/officeDocument/2006/relationships/audio" Target="../media/audio2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.xml"/><Relationship Id="rId5" Type="http://schemas.openxmlformats.org/officeDocument/2006/relationships/slide" Target="slide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7584" y="3429000"/>
            <a:ext cx="7920880" cy="3096344"/>
          </a:xfrm>
          <a:solidFill>
            <a:schemeClr val="tx1">
              <a:lumMod val="85000"/>
              <a:lumOff val="15000"/>
            </a:schemeClr>
          </a:solidFill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ИНТЕЛЛЕКТУАЛЬНАЯ ИГРА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>по информатике</a:t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>5-7 классы</a:t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3600" dirty="0" smtClean="0">
                <a:solidFill>
                  <a:srgbClr val="FFFF00"/>
                </a:solidFill>
              </a:rPr>
              <a:t/>
            </a:r>
            <a:br>
              <a:rPr lang="ru-RU" sz="3600" dirty="0" smtClean="0">
                <a:solidFill>
                  <a:srgbClr val="FFFF00"/>
                </a:solidFill>
              </a:rPr>
            </a:br>
            <a:r>
              <a:rPr lang="ru-RU" sz="1200" dirty="0" smtClean="0">
                <a:solidFill>
                  <a:srgbClr val="FFFF00"/>
                </a:solidFill>
              </a:rPr>
              <a:t>МОУ – СОШ с.Рекорд </a:t>
            </a:r>
            <a:r>
              <a:rPr lang="ru-RU" sz="1200" dirty="0" err="1" smtClean="0">
                <a:solidFill>
                  <a:srgbClr val="FFFF00"/>
                </a:solidFill>
              </a:rPr>
              <a:t>Краснокутского</a:t>
            </a:r>
            <a:r>
              <a:rPr lang="ru-RU" sz="1200" dirty="0" smtClean="0">
                <a:solidFill>
                  <a:srgbClr val="FFFF00"/>
                </a:solidFill>
              </a:rPr>
              <a:t> района Саратовской области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alphaModFix amt="59000"/>
            <a:lum/>
          </a:blip>
          <a:srcRect/>
          <a:stretch>
            <a:fillRect t="-40000" b="-4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5129" name="Text Box 9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5131" name="Text Box 11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5132" name="Text Box 12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5133" name="Text Box 13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5134" name="Text Box 14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5135" name="Text Box 15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5136" name="Text Box 16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5137" name="Text Box 17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5138" name="Text Box 18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5139" name="Text Box 19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5140" name="Text Box 20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5141" name="Text Box 21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5142" name="Text Box 22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5143" name="Text Box 23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5144" name="Text Box 24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5145" name="Text Box 25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5146" name="Text Box 26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5147" name="Text Box 27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5148" name="Text Box 28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5150" name="Text Box 30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5151" name="Text Box 31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5152" name="Text Box 32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5153" name="Text Box 33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5154" name="Text Box 34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5155" name="Text Box 35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11296" name="Text Box 37"/>
          <p:cNvSpPr txBox="1">
            <a:spLocks noChangeArrowheads="1"/>
          </p:cNvSpPr>
          <p:nvPr/>
        </p:nvSpPr>
        <p:spPr bwMode="auto">
          <a:xfrm>
            <a:off x="6172200" y="6172200"/>
            <a:ext cx="3810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Я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5159" name="Text Box 39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5160" name="AutoShape 40"/>
          <p:cNvSpPr>
            <a:spLocks noChangeArrowheads="1"/>
          </p:cNvSpPr>
          <p:nvPr/>
        </p:nvSpPr>
        <p:spPr bwMode="auto">
          <a:xfrm>
            <a:off x="467544" y="404664"/>
            <a:ext cx="8305800" cy="1576536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/>
              <a:t>Первая программистка – </a:t>
            </a:r>
          </a:p>
          <a:p>
            <a:pPr algn="ctr"/>
            <a:r>
              <a:rPr lang="ru-RU" sz="2800" b="1" dirty="0" smtClean="0"/>
              <a:t>дочь великого английского поэта</a:t>
            </a:r>
          </a:p>
          <a:p>
            <a:pPr algn="ctr"/>
            <a:r>
              <a:rPr lang="ru-RU" sz="2800" b="1" dirty="0" smtClean="0"/>
              <a:t> Джорджа Байрона</a:t>
            </a:r>
            <a:endParaRPr lang="ru-RU" sz="2800" b="1" dirty="0"/>
          </a:p>
        </p:txBody>
      </p:sp>
      <p:sp>
        <p:nvSpPr>
          <p:cNvPr id="11300" name="Text Box 43"/>
          <p:cNvSpPr txBox="1">
            <a:spLocks noChangeArrowheads="1"/>
          </p:cNvSpPr>
          <p:nvPr/>
        </p:nvSpPr>
        <p:spPr bwMode="auto">
          <a:xfrm>
            <a:off x="762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Л</a:t>
            </a:r>
          </a:p>
        </p:txBody>
      </p:sp>
      <p:sp>
        <p:nvSpPr>
          <p:cNvPr id="11301" name="Text Box 44"/>
          <p:cNvSpPr txBox="1">
            <a:spLocks noChangeArrowheads="1"/>
          </p:cNvSpPr>
          <p:nvPr/>
        </p:nvSpPr>
        <p:spPr bwMode="auto">
          <a:xfrm>
            <a:off x="1828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 dirty="0"/>
              <a:t>А</a:t>
            </a:r>
          </a:p>
        </p:txBody>
      </p:sp>
      <p:sp>
        <p:nvSpPr>
          <p:cNvPr id="11302" name="Text Box 45"/>
          <p:cNvSpPr txBox="1">
            <a:spLocks noChangeArrowheads="1"/>
          </p:cNvSpPr>
          <p:nvPr/>
        </p:nvSpPr>
        <p:spPr bwMode="auto">
          <a:xfrm>
            <a:off x="2895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В</a:t>
            </a:r>
          </a:p>
        </p:txBody>
      </p:sp>
      <p:sp>
        <p:nvSpPr>
          <p:cNvPr id="11303" name="Text Box 46"/>
          <p:cNvSpPr txBox="1">
            <a:spLocks noChangeArrowheads="1"/>
          </p:cNvSpPr>
          <p:nvPr/>
        </p:nvSpPr>
        <p:spPr bwMode="auto">
          <a:xfrm>
            <a:off x="3962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Л</a:t>
            </a:r>
          </a:p>
        </p:txBody>
      </p:sp>
      <p:sp>
        <p:nvSpPr>
          <p:cNvPr id="11304" name="Text Box 47"/>
          <p:cNvSpPr txBox="1">
            <a:spLocks noChangeArrowheads="1"/>
          </p:cNvSpPr>
          <p:nvPr/>
        </p:nvSpPr>
        <p:spPr bwMode="auto">
          <a:xfrm>
            <a:off x="5029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/>
              <a:t>Е</a:t>
            </a:r>
            <a:endParaRPr lang="ru-RU" sz="7200" dirty="0"/>
          </a:p>
        </p:txBody>
      </p:sp>
      <p:sp>
        <p:nvSpPr>
          <p:cNvPr id="11305" name="Text Box 48"/>
          <p:cNvSpPr txBox="1">
            <a:spLocks noChangeArrowheads="1"/>
          </p:cNvSpPr>
          <p:nvPr/>
        </p:nvSpPr>
        <p:spPr bwMode="auto">
          <a:xfrm>
            <a:off x="6096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Й</a:t>
            </a:r>
          </a:p>
        </p:txBody>
      </p:sp>
      <p:sp>
        <p:nvSpPr>
          <p:cNvPr id="11306" name="Text Box 49"/>
          <p:cNvSpPr txBox="1">
            <a:spLocks noChangeArrowheads="1"/>
          </p:cNvSpPr>
          <p:nvPr/>
        </p:nvSpPr>
        <p:spPr bwMode="auto">
          <a:xfrm>
            <a:off x="7162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С</a:t>
            </a:r>
          </a:p>
        </p:txBody>
      </p:sp>
      <p:sp>
        <p:nvSpPr>
          <p:cNvPr id="5171" name="Rectangle 51"/>
          <p:cNvSpPr>
            <a:spLocks noChangeArrowheads="1"/>
          </p:cNvSpPr>
          <p:nvPr/>
        </p:nvSpPr>
        <p:spPr bwMode="auto">
          <a:xfrm>
            <a:off x="755576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73" name="AutoShape 53"/>
          <p:cNvSpPr>
            <a:spLocks noChangeArrowheads="1"/>
          </p:cNvSpPr>
          <p:nvPr/>
        </p:nvSpPr>
        <p:spPr bwMode="auto">
          <a:xfrm>
            <a:off x="827584" y="4365104"/>
            <a:ext cx="6019800" cy="990600"/>
          </a:xfrm>
          <a:prstGeom prst="wedgeRoundRectCallout">
            <a:avLst>
              <a:gd name="adj1" fmla="val 68880"/>
              <a:gd name="adj2" fmla="val 66185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5174" name="AutoShape 54"/>
          <p:cNvSpPr>
            <a:spLocks noChangeArrowheads="1"/>
          </p:cNvSpPr>
          <p:nvPr/>
        </p:nvSpPr>
        <p:spPr bwMode="auto">
          <a:xfrm>
            <a:off x="755576" y="4437112"/>
            <a:ext cx="6019800" cy="990600"/>
          </a:xfrm>
          <a:prstGeom prst="wedgeRoundRectCallout">
            <a:avLst>
              <a:gd name="adj1" fmla="val 68620"/>
              <a:gd name="adj2" fmla="val 6538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5175" name="AutoShape 55"/>
          <p:cNvSpPr>
            <a:spLocks noChangeArrowheads="1"/>
          </p:cNvSpPr>
          <p:nvPr/>
        </p:nvSpPr>
        <p:spPr bwMode="auto">
          <a:xfrm>
            <a:off x="899592" y="4437112"/>
            <a:ext cx="6019800" cy="990600"/>
          </a:xfrm>
          <a:prstGeom prst="wedgeRoundRectCallout">
            <a:avLst>
              <a:gd name="adj1" fmla="val 69120"/>
              <a:gd name="adj2" fmla="val 6394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5176" name="AutoShape 56"/>
          <p:cNvSpPr>
            <a:spLocks noChangeArrowheads="1"/>
          </p:cNvSpPr>
          <p:nvPr/>
        </p:nvSpPr>
        <p:spPr bwMode="auto">
          <a:xfrm>
            <a:off x="755576" y="4509120"/>
            <a:ext cx="6019800" cy="990600"/>
          </a:xfrm>
          <a:prstGeom prst="wedgeRoundRectCallout">
            <a:avLst>
              <a:gd name="adj1" fmla="val 68856"/>
              <a:gd name="adj2" fmla="val 63301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150 очков!</a:t>
            </a:r>
          </a:p>
        </p:txBody>
      </p:sp>
      <p:sp>
        <p:nvSpPr>
          <p:cNvPr id="5178" name="Rectangle 58"/>
          <p:cNvSpPr>
            <a:spLocks noChangeArrowheads="1"/>
          </p:cNvSpPr>
          <p:nvPr/>
        </p:nvSpPr>
        <p:spPr bwMode="auto">
          <a:xfrm>
            <a:off x="1835696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79" name="Rectangle 59"/>
          <p:cNvSpPr>
            <a:spLocks noChangeArrowheads="1"/>
          </p:cNvSpPr>
          <p:nvPr/>
        </p:nvSpPr>
        <p:spPr bwMode="auto">
          <a:xfrm>
            <a:off x="2915816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0" name="Rectangle 60"/>
          <p:cNvSpPr>
            <a:spLocks noChangeArrowheads="1"/>
          </p:cNvSpPr>
          <p:nvPr/>
        </p:nvSpPr>
        <p:spPr bwMode="auto">
          <a:xfrm>
            <a:off x="3995936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1" name="Rectangle 61"/>
          <p:cNvSpPr>
            <a:spLocks noChangeArrowheads="1"/>
          </p:cNvSpPr>
          <p:nvPr/>
        </p:nvSpPr>
        <p:spPr bwMode="auto">
          <a:xfrm>
            <a:off x="5076056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2" name="Rectangle 62"/>
          <p:cNvSpPr>
            <a:spLocks noChangeArrowheads="1"/>
          </p:cNvSpPr>
          <p:nvPr/>
        </p:nvSpPr>
        <p:spPr bwMode="auto">
          <a:xfrm>
            <a:off x="6156176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3" name="Rectangle 63"/>
          <p:cNvSpPr>
            <a:spLocks noChangeArrowheads="1"/>
          </p:cNvSpPr>
          <p:nvPr/>
        </p:nvSpPr>
        <p:spPr bwMode="auto">
          <a:xfrm>
            <a:off x="7236296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5185" name="AutoShape 65"/>
          <p:cNvSpPr>
            <a:spLocks noChangeArrowheads="1"/>
          </p:cNvSpPr>
          <p:nvPr/>
        </p:nvSpPr>
        <p:spPr bwMode="auto">
          <a:xfrm>
            <a:off x="8534400" y="2971800"/>
            <a:ext cx="381000" cy="3810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321" name="AutoShape 68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2400" y="312420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1322" name="AutoShape 69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8534400" y="3581400"/>
            <a:ext cx="381000" cy="304800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7" name="AutoShape 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6948264" y="5805264"/>
            <a:ext cx="1944216" cy="7620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600" b="1" i="1" dirty="0" smtClean="0">
                <a:latin typeface="Arial Black" pitchFamily="34" charset="0"/>
              </a:rPr>
              <a:t>финал</a:t>
            </a:r>
            <a:endParaRPr lang="ru-RU" sz="3600" b="1" i="1" dirty="0"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1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51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51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0" dur="3000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1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2000" fill="hold"/>
                                        <p:tgtEl>
                                          <p:spTgt spid="51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51" dur="30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51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7" dur="2000" fill="hold"/>
                                        <p:tgtEl>
                                          <p:spTgt spid="51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1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000" fill="hold"/>
                                        <p:tgtEl>
                                          <p:spTgt spid="51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8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51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1" dur="2000" fill="hold"/>
                                        <p:tgtEl>
                                          <p:spTgt spid="51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87" dur="3000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3000"/>
                                        <p:tgtEl>
                                          <p:spTgt spid="51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1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7" dur="2000" fill="hold"/>
                                        <p:tgtEl>
                                          <p:spTgt spid="51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000"/>
                            </p:stCondLst>
                            <p:childTnLst>
                              <p:par>
                                <p:cTn id="102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1"/>
                  </p:tgtEl>
                </p:cond>
              </p:nextCondLst>
            </p:seq>
            <p:seq concurrent="1" nextAc="seek">
              <p:cTn id="105" restart="whenNotActive" fill="hold" evtFilter="cancelBubble" nodeType="interactiveSeq">
                <p:stCondLst>
                  <p:cond evt="onClick" delay="0">
                    <p:tgtEl>
                      <p:spTgt spid="51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6" fill="hold">
                      <p:stCondLst>
                        <p:cond delay="0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9" dur="2000" fill="hold"/>
                                        <p:tgtEl>
                                          <p:spTgt spid="51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14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18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2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51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" dur="2000" fill="hold"/>
                                        <p:tgtEl>
                                          <p:spTgt spid="51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3"/>
                  </p:tgtEl>
                </p:cond>
              </p:nextCondLst>
            </p:seq>
            <p:seq concurrent="1" nextAc="seek">
              <p:cTn id="133" restart="whenNotActive" fill="hold" evtFilter="cancelBubble" nodeType="interactiveSeq">
                <p:stCondLst>
                  <p:cond evt="onClick" delay="0">
                    <p:tgtEl>
                      <p:spTgt spid="51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4" fill="hold">
                      <p:stCondLst>
                        <p:cond delay="0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7" dur="2000" fill="hold"/>
                                        <p:tgtEl>
                                          <p:spTgt spid="51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2000"/>
                            </p:stCondLst>
                            <p:childTnLst>
                              <p:par>
                                <p:cTn id="142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7000"/>
                            </p:stCondLst>
                            <p:childTnLst>
                              <p:par>
                                <p:cTn id="146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47" dur="3000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4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51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2000" fill="hold"/>
                                        <p:tgtEl>
                                          <p:spTgt spid="51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2000"/>
                            </p:stCondLst>
                            <p:childTnLst>
                              <p:par>
                                <p:cTn id="158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9" dur="3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5"/>
                  </p:tgtEl>
                </p:cond>
              </p:nextCondLst>
            </p:seq>
            <p:seq concurrent="1" nextAc="seek">
              <p:cTn id="161" restart="whenNotActive" fill="hold" evtFilter="cancelBubble" nodeType="interactiveSeq">
                <p:stCondLst>
                  <p:cond evt="onClick" delay="0">
                    <p:tgtEl>
                      <p:spTgt spid="51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2" fill="hold">
                      <p:stCondLst>
                        <p:cond delay="0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5" dur="2000" fill="hold"/>
                                        <p:tgtEl>
                                          <p:spTgt spid="51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2000"/>
                            </p:stCondLst>
                            <p:childTnLst>
                              <p:par>
                                <p:cTn id="17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71" dur="3000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5000"/>
                            </p:stCondLst>
                            <p:childTnLst>
                              <p:par>
                                <p:cTn id="174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75" dur="3000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8000"/>
                            </p:stCondLst>
                            <p:childTnLst>
                              <p:par>
                                <p:cTn id="17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9" dur="2000"/>
                                        <p:tgtEl>
                                          <p:spTgt spid="51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6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51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5" dur="2000" fill="hold"/>
                                        <p:tgtEl>
                                          <p:spTgt spid="51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6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000"/>
                            </p:stCondLst>
                            <p:childTnLst>
                              <p:par>
                                <p:cTn id="190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7"/>
                  </p:tgtEl>
                </p:cond>
              </p:nextCondLst>
            </p:seq>
            <p:seq concurrent="1" nextAc="seek">
              <p:cTn id="193" restart="whenNotActive" fill="hold" evtFilter="cancelBubble" nodeType="interactiveSeq">
                <p:stCondLst>
                  <p:cond evt="onClick" delay="0">
                    <p:tgtEl>
                      <p:spTgt spid="51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4" fill="hold">
                      <p:stCondLst>
                        <p:cond delay="0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7" dur="2000" fill="hold"/>
                                        <p:tgtEl>
                                          <p:spTgt spid="51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"/>
                            </p:stCondLst>
                            <p:childTnLst>
                              <p:par>
                                <p:cTn id="201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8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51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8" dur="2000" fill="hold"/>
                                        <p:tgtEl>
                                          <p:spTgt spid="51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000"/>
                            </p:stCondLst>
                            <p:childTnLst>
                              <p:par>
                                <p:cTn id="213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39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51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0" dur="2000" fill="hold"/>
                                        <p:tgtEl>
                                          <p:spTgt spid="51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0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51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2" dur="2000" fill="hold"/>
                                        <p:tgtEl>
                                          <p:spTgt spid="51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00"/>
                            </p:stCondLst>
                            <p:childTnLst>
                              <p:par>
                                <p:cTn id="237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1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51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4" dur="2000" fill="hold"/>
                                        <p:tgtEl>
                                          <p:spTgt spid="51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000"/>
                            </p:stCondLst>
                            <p:childTnLst>
                              <p:par>
                                <p:cTn id="249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50" dur="3000"/>
                                        <p:tgtEl>
                                          <p:spTgt spid="5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2" fill="hold">
                            <p:stCondLst>
                              <p:cond delay="5000"/>
                            </p:stCondLst>
                            <p:childTnLst>
                              <p:par>
                                <p:cTn id="2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5000"/>
                                        <p:tgtEl>
                                          <p:spTgt spid="51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2"/>
                  </p:tgtEl>
                </p:cond>
              </p:nextCondLst>
            </p:seq>
            <p:seq concurrent="1" nextAc="seek">
              <p:cTn id="256" restart="whenNotActive" fill="hold" evtFilter="cancelBubble" nodeType="interactiveSeq">
                <p:stCondLst>
                  <p:cond evt="onClick" delay="0">
                    <p:tgtEl>
                      <p:spTgt spid="51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7" fill="hold">
                      <p:stCondLst>
                        <p:cond delay="0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0" dur="2000" fill="hold"/>
                                        <p:tgtEl>
                                          <p:spTgt spid="51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000"/>
                            </p:stCondLst>
                            <p:childTnLst>
                              <p:par>
                                <p:cTn id="265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3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51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2" dur="2000" fill="hold"/>
                                        <p:tgtEl>
                                          <p:spTgt spid="51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3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7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4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51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4" dur="2000" fill="hold"/>
                                        <p:tgtEl>
                                          <p:spTgt spid="51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2000"/>
                            </p:stCondLst>
                            <p:childTnLst>
                              <p:par>
                                <p:cTn id="289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5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51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6" dur="2000" fill="hold"/>
                                        <p:tgtEl>
                                          <p:spTgt spid="51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7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2000"/>
                            </p:stCondLst>
                            <p:childTnLst>
                              <p:par>
                                <p:cTn id="301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6"/>
                  </p:tgtEl>
                </p:cond>
              </p:nextCondLst>
            </p:seq>
            <p:seq concurrent="1" nextAc="seek">
              <p:cTn id="304" restart="whenNotActive" fill="hold" evtFilter="cancelBubble" nodeType="interactiveSeq">
                <p:stCondLst>
                  <p:cond evt="onClick" delay="0">
                    <p:tgtEl>
                      <p:spTgt spid="51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5" fill="hold">
                      <p:stCondLst>
                        <p:cond delay="0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8" dur="2000" fill="hold"/>
                                        <p:tgtEl>
                                          <p:spTgt spid="514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9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2000"/>
                            </p:stCondLst>
                            <p:childTnLst>
                              <p:par>
                                <p:cTn id="313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7"/>
                  </p:tgtEl>
                </p:cond>
              </p:nextCondLst>
            </p:seq>
            <p:seq concurrent="1" nextAc="seek">
              <p:cTn id="316" restart="whenNotActive" fill="hold" evtFilter="cancelBubble" nodeType="interactiveSeq">
                <p:stCondLst>
                  <p:cond evt="onClick" delay="0">
                    <p:tgtEl>
                      <p:spTgt spid="51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7" fill="hold">
                      <p:stCondLst>
                        <p:cond delay="0"/>
                      </p:stCondLst>
                      <p:childTnLst>
                        <p:par>
                          <p:cTn id="318" fill="hold">
                            <p:stCondLst>
                              <p:cond delay="0"/>
                            </p:stCondLst>
                            <p:childTnLst>
                              <p:par>
                                <p:cTn id="3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0" dur="2000" fill="hold"/>
                                        <p:tgtEl>
                                          <p:spTgt spid="514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2000"/>
                            </p:stCondLst>
                            <p:childTnLst>
                              <p:par>
                                <p:cTn id="325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48"/>
                  </p:tgtEl>
                </p:cond>
              </p:nextCondLst>
            </p:seq>
            <p:seq concurrent="1" nextAc="seek">
              <p:cTn id="328" restart="whenNotActive" fill="hold" evtFilter="cancelBubble" nodeType="interactiveSeq">
                <p:stCondLst>
                  <p:cond evt="onClick" delay="0">
                    <p:tgtEl>
                      <p:spTgt spid="51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9" fill="hold">
                      <p:stCondLst>
                        <p:cond delay="0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2" dur="2000" fill="hold"/>
                                        <p:tgtEl>
                                          <p:spTgt spid="51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3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5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37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0"/>
                  </p:tgtEl>
                </p:cond>
              </p:nextCondLst>
            </p:seq>
            <p:seq concurrent="1" nextAc="seek">
              <p:cTn id="340" restart="whenNotActive" fill="hold" evtFilter="cancelBubble" nodeType="interactiveSeq">
                <p:stCondLst>
                  <p:cond evt="onClick" delay="0">
                    <p:tgtEl>
                      <p:spTgt spid="51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1" fill="hold">
                      <p:stCondLst>
                        <p:cond delay="0"/>
                      </p:stCondLst>
                      <p:childTnLst>
                        <p:par>
                          <p:cTn id="342" fill="hold">
                            <p:stCondLst>
                              <p:cond delay="0"/>
                            </p:stCondLst>
                            <p:childTnLst>
                              <p:par>
                                <p:cTn id="3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4" dur="2000" fill="hold"/>
                                        <p:tgtEl>
                                          <p:spTgt spid="51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5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7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8" fill="hold">
                            <p:stCondLst>
                              <p:cond delay="2000"/>
                            </p:stCondLst>
                            <p:childTnLst>
                              <p:par>
                                <p:cTn id="349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1"/>
                  </p:tgtEl>
                </p:cond>
              </p:nextCondLst>
            </p:seq>
            <p:seq concurrent="1" nextAc="seek">
              <p:cTn id="352" restart="whenNotActive" fill="hold" evtFilter="cancelBubble" nodeType="interactiveSeq">
                <p:stCondLst>
                  <p:cond evt="onClick" delay="0">
                    <p:tgtEl>
                      <p:spTgt spid="51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3" fill="hold">
                      <p:stCondLst>
                        <p:cond delay="0"/>
                      </p:stCondLst>
                      <p:childTnLst>
                        <p:par>
                          <p:cTn id="354" fill="hold">
                            <p:stCondLst>
                              <p:cond delay="0"/>
                            </p:stCondLst>
                            <p:childTnLst>
                              <p:par>
                                <p:cTn id="3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6" dur="2000" fill="hold"/>
                                        <p:tgtEl>
                                          <p:spTgt spid="515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7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2000"/>
                            </p:stCondLst>
                            <p:childTnLst>
                              <p:par>
                                <p:cTn id="361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2"/>
                  </p:tgtEl>
                </p:cond>
              </p:nextCondLst>
            </p:seq>
            <p:seq concurrent="1" nextAc="seek">
              <p:cTn id="364" restart="whenNotActive" fill="hold" evtFilter="cancelBubble" nodeType="interactiveSeq">
                <p:stCondLst>
                  <p:cond evt="onClick" delay="0">
                    <p:tgtEl>
                      <p:spTgt spid="51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5" fill="hold">
                      <p:stCondLst>
                        <p:cond delay="0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8" dur="2000" fill="hold"/>
                                        <p:tgtEl>
                                          <p:spTgt spid="515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9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2" fill="hold">
                            <p:stCondLst>
                              <p:cond delay="2000"/>
                            </p:stCondLst>
                            <p:childTnLst>
                              <p:par>
                                <p:cTn id="373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3"/>
                  </p:tgtEl>
                </p:cond>
              </p:nextCondLst>
            </p:seq>
            <p:seq concurrent="1" nextAc="seek">
              <p:cTn id="376" restart="whenNotActive" fill="hold" evtFilter="cancelBubble" nodeType="interactiveSeq">
                <p:stCondLst>
                  <p:cond evt="onClick" delay="0">
                    <p:tgtEl>
                      <p:spTgt spid="51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7" fill="hold">
                      <p:stCondLst>
                        <p:cond delay="0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0" dur="2000" fill="hold"/>
                                        <p:tgtEl>
                                          <p:spTgt spid="51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1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2000"/>
                            </p:stCondLst>
                            <p:childTnLst>
                              <p:par>
                                <p:cTn id="385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4"/>
                  </p:tgtEl>
                </p:cond>
              </p:nextCondLst>
            </p:seq>
            <p:seq concurrent="1" nextAc="seek">
              <p:cTn id="388" restart="whenNotActive" fill="hold" evtFilter="cancelBubble" nodeType="interactiveSeq">
                <p:stCondLst>
                  <p:cond evt="onClick" delay="0">
                    <p:tgtEl>
                      <p:spTgt spid="51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9" fill="hold">
                      <p:stCondLst>
                        <p:cond delay="0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2" dur="2000" fill="hold"/>
                                        <p:tgtEl>
                                          <p:spTgt spid="515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3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5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2000"/>
                            </p:stCondLst>
                            <p:childTnLst>
                              <p:par>
                                <p:cTn id="397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5"/>
                  </p:tgtEl>
                </p:cond>
              </p:nextCondLst>
            </p:seq>
            <p:seq concurrent="1" nextAc="seek">
              <p:cTn id="400" restart="whenNotActive" fill="hold" evtFilter="cancelBubble" nodeType="interactiveSeq">
                <p:stCondLst>
                  <p:cond evt="onClick" delay="0">
                    <p:tgtEl>
                      <p:spTgt spid="51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1" fill="hold">
                      <p:stCondLst>
                        <p:cond delay="0"/>
                      </p:stCondLst>
                      <p:childTnLst>
                        <p:par>
                          <p:cTn id="402" fill="hold">
                            <p:stCondLst>
                              <p:cond delay="0"/>
                            </p:stCondLst>
                            <p:childTnLst>
                              <p:par>
                                <p:cTn id="40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4" dur="2000" fill="hold"/>
                                        <p:tgtEl>
                                          <p:spTgt spid="515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5" presetID="1" presetClass="entr" presetSubtype="0" fill="hold" grpId="5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7" fill="hold">
                            <p:stCondLst>
                              <p:cond delay="2000"/>
                            </p:stCondLst>
                            <p:childTnLst>
                              <p:par>
                                <p:cTn id="408" presetID="10" presetClass="exit" presetSubtype="0" fill="hold" grpId="5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9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8"/>
                  </p:tgtEl>
                </p:cond>
              </p:nextCondLst>
            </p:seq>
            <p:seq concurrent="1" nextAc="seek">
              <p:cTn id="411" restart="whenNotActive" fill="hold" evtFilter="cancelBubble" nodeType="interactiveSeq">
                <p:stCondLst>
                  <p:cond evt="onClick" delay="0">
                    <p:tgtEl>
                      <p:spTgt spid="51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2" fill="hold">
                      <p:stCondLst>
                        <p:cond delay="0"/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5" dur="2000" fill="hold"/>
                                        <p:tgtEl>
                                          <p:spTgt spid="515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6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8" dur="2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9" fill="hold">
                            <p:stCondLst>
                              <p:cond delay="2000"/>
                            </p:stCondLst>
                            <p:childTnLst>
                              <p:par>
                                <p:cTn id="420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1" dur="5000"/>
                                        <p:tgtEl>
                                          <p:spTgt spid="51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59"/>
                  </p:tgtEl>
                </p:cond>
              </p:nextCondLst>
            </p:seq>
            <p:seq concurrent="1" nextAc="seek">
              <p:cTn id="423" restart="whenNotActive" fill="hold" evtFilter="cancelBubble" nodeType="interactiveSeq">
                <p:stCondLst>
                  <p:cond evt="onClick" delay="0">
                    <p:tgtEl>
                      <p:spTgt spid="51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4" fill="hold">
                      <p:stCondLst>
                        <p:cond delay="0"/>
                      </p:stCondLst>
                      <p:childTnLst>
                        <p:par>
                          <p:cTn id="425" fill="hold">
                            <p:stCondLst>
                              <p:cond delay="0"/>
                            </p:stCondLst>
                            <p:childTnLst>
                              <p:par>
                                <p:cTn id="42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7" dur="2000" fill="hold"/>
                                        <p:tgtEl>
                                          <p:spTgt spid="51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28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9" dur="500"/>
                                        <p:tgtEl>
                                          <p:spTgt spid="51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2" dur="500"/>
                                        <p:tgtEl>
                                          <p:spTgt spid="51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5" dur="500"/>
                                        <p:tgtEl>
                                          <p:spTgt spid="51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8" dur="500"/>
                                        <p:tgtEl>
                                          <p:spTgt spid="51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1" dur="500"/>
                                        <p:tgtEl>
                                          <p:spTgt spid="51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4" dur="500"/>
                                        <p:tgtEl>
                                          <p:spTgt spid="51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7" dur="500"/>
                                        <p:tgtEl>
                                          <p:spTgt spid="5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85"/>
                  </p:tgtEl>
                </p:cond>
              </p:nextCondLst>
            </p:seq>
          </p:childTnLst>
        </p:cTn>
      </p:par>
    </p:tnLst>
    <p:bldLst>
      <p:bldP spid="5124" grpId="0"/>
      <p:bldP spid="5125" grpId="0"/>
      <p:bldP spid="5126" grpId="0"/>
      <p:bldP spid="5127" grpId="0"/>
      <p:bldP spid="5128" grpId="0"/>
      <p:bldP spid="5129" grpId="0"/>
      <p:bldP spid="5131" grpId="0"/>
      <p:bldP spid="5132" grpId="0"/>
      <p:bldP spid="5133" grpId="0"/>
      <p:bldP spid="5134" grpId="0"/>
      <p:bldP spid="5135" grpId="0"/>
      <p:bldP spid="5136" grpId="0"/>
      <p:bldP spid="5137" grpId="0"/>
      <p:bldP spid="5138" grpId="0"/>
      <p:bldP spid="5139" grpId="0"/>
      <p:bldP spid="5140" grpId="0"/>
      <p:bldP spid="5141" grpId="0"/>
      <p:bldP spid="5142" grpId="0"/>
      <p:bldP spid="5143" grpId="0"/>
      <p:bldP spid="5144" grpId="0"/>
      <p:bldP spid="5145" grpId="0"/>
      <p:bldP spid="5146" grpId="0"/>
      <p:bldP spid="5147" grpId="0"/>
      <p:bldP spid="5148" grpId="0"/>
      <p:bldP spid="5150" grpId="0"/>
      <p:bldP spid="5151" grpId="0"/>
      <p:bldP spid="5152" grpId="0"/>
      <p:bldP spid="5153" grpId="0"/>
      <p:bldP spid="5154" grpId="0"/>
      <p:bldP spid="5155" grpId="0"/>
      <p:bldP spid="5158" grpId="0"/>
      <p:bldP spid="5159" grpId="0"/>
      <p:bldP spid="5160" grpId="0" animBg="1"/>
      <p:bldP spid="5171" grpId="0" animBg="1"/>
      <p:bldP spid="5171" grpId="1" animBg="1"/>
      <p:bldP spid="5173" grpId="0" animBg="1"/>
      <p:bldP spid="5173" grpId="1" animBg="1"/>
      <p:bldP spid="5173" grpId="3" animBg="1"/>
      <p:bldP spid="5173" grpId="4" animBg="1"/>
      <p:bldP spid="5173" grpId="5" animBg="1"/>
      <p:bldP spid="5173" grpId="6" animBg="1"/>
      <p:bldP spid="5173" grpId="7" animBg="1"/>
      <p:bldP spid="5173" grpId="8" animBg="1"/>
      <p:bldP spid="5173" grpId="9" animBg="1"/>
      <p:bldP spid="5173" grpId="10" animBg="1"/>
      <p:bldP spid="5173" grpId="11" animBg="1"/>
      <p:bldP spid="5173" grpId="12" animBg="1"/>
      <p:bldP spid="5173" grpId="13" animBg="1"/>
      <p:bldP spid="5173" grpId="14" animBg="1"/>
      <p:bldP spid="5173" grpId="15" animBg="1"/>
      <p:bldP spid="5173" grpId="16" animBg="1"/>
      <p:bldP spid="5173" grpId="17" animBg="1"/>
      <p:bldP spid="5173" grpId="18" animBg="1"/>
      <p:bldP spid="5173" grpId="19" animBg="1"/>
      <p:bldP spid="5173" grpId="20" animBg="1"/>
      <p:bldP spid="5173" grpId="21" animBg="1"/>
      <p:bldP spid="5173" grpId="22" animBg="1"/>
      <p:bldP spid="5173" grpId="23" animBg="1"/>
      <p:bldP spid="5173" grpId="24" animBg="1"/>
      <p:bldP spid="5173" grpId="25" animBg="1"/>
      <p:bldP spid="5173" grpId="26" animBg="1"/>
      <p:bldP spid="5173" grpId="27" animBg="1"/>
      <p:bldP spid="5173" grpId="28" animBg="1"/>
      <p:bldP spid="5173" grpId="29" animBg="1"/>
      <p:bldP spid="5173" grpId="30" animBg="1"/>
      <p:bldP spid="5173" grpId="31" animBg="1"/>
      <p:bldP spid="5173" grpId="32" animBg="1"/>
      <p:bldP spid="5173" grpId="33" animBg="1"/>
      <p:bldP spid="5173" grpId="34" animBg="1"/>
      <p:bldP spid="5173" grpId="35" animBg="1"/>
      <p:bldP spid="5173" grpId="36" animBg="1"/>
      <p:bldP spid="5173" grpId="37" animBg="1"/>
      <p:bldP spid="5173" grpId="38" animBg="1"/>
      <p:bldP spid="5173" grpId="39" animBg="1"/>
      <p:bldP spid="5173" grpId="40" animBg="1"/>
      <p:bldP spid="5173" grpId="41" animBg="1"/>
      <p:bldP spid="5173" grpId="42" animBg="1"/>
      <p:bldP spid="5173" grpId="43" animBg="1"/>
      <p:bldP spid="5173" grpId="44" animBg="1"/>
      <p:bldP spid="5173" grpId="45" animBg="1"/>
      <p:bldP spid="5173" grpId="46" animBg="1"/>
      <p:bldP spid="5173" grpId="47" animBg="1"/>
      <p:bldP spid="5173" grpId="48" animBg="1"/>
      <p:bldP spid="5173" grpId="49" animBg="1"/>
      <p:bldP spid="5173" grpId="50" animBg="1"/>
      <p:bldP spid="5173" grpId="51" animBg="1"/>
      <p:bldP spid="5173" grpId="52" animBg="1"/>
      <p:bldP spid="5173" grpId="53" animBg="1"/>
      <p:bldP spid="5174" grpId="0" animBg="1"/>
      <p:bldP spid="5174" grpId="1" animBg="1"/>
      <p:bldP spid="5174" grpId="2" animBg="1"/>
      <p:bldP spid="5174" grpId="3" animBg="1"/>
      <p:bldP spid="5175" grpId="0" animBg="1"/>
      <p:bldP spid="5175" grpId="1" animBg="1"/>
      <p:bldP spid="5175" grpId="2" animBg="1"/>
      <p:bldP spid="5175" grpId="4" animBg="1"/>
      <p:bldP spid="5175" grpId="5" animBg="1"/>
      <p:bldP spid="5176" grpId="0" animBg="1"/>
      <p:bldP spid="5176" grpId="1" animBg="1"/>
      <p:bldP spid="5178" grpId="0" animBg="1"/>
      <p:bldP spid="5178" grpId="1" animBg="1"/>
      <p:bldP spid="5179" grpId="0" animBg="1"/>
      <p:bldP spid="5179" grpId="1" animBg="1"/>
      <p:bldP spid="5180" grpId="0" animBg="1"/>
      <p:bldP spid="5180" grpId="1" animBg="1"/>
      <p:bldP spid="5181" grpId="0" animBg="1"/>
      <p:bldP spid="5181" grpId="1" animBg="1"/>
      <p:bldP spid="5182" grpId="0" animBg="1"/>
      <p:bldP spid="5182" grpId="1" animBg="1"/>
      <p:bldP spid="5183" grpId="0" animBg="1"/>
      <p:bldP spid="5183" grpId="1" animBg="1"/>
      <p:bldP spid="518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6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WordArt 19"/>
          <p:cNvSpPr>
            <a:spLocks noChangeArrowheads="1" noChangeShapeType="1" noTextEdit="1"/>
          </p:cNvSpPr>
          <p:nvPr/>
        </p:nvSpPr>
        <p:spPr bwMode="auto">
          <a:xfrm rot="1303087">
            <a:off x="53099" y="2036599"/>
            <a:ext cx="8556001" cy="2689136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scene3d>
              <a:camera prst="legacyPerspectiveFront">
                <a:rot lat="20519997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solidFill>
                  <a:srgbClr val="0000FF"/>
                </a:solidFill>
                <a:latin typeface="Impact"/>
              </a:rPr>
              <a:t>Молодцы!</a:t>
            </a:r>
          </a:p>
        </p:txBody>
      </p:sp>
    </p:spTree>
  </p:cSld>
  <p:clrMapOvr>
    <a:masterClrMapping/>
  </p:clrMapOvr>
  <p:transition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alphaModFix amt="69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5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590800" y="7620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600" b="1" i="1" dirty="0">
                <a:latin typeface="Arial Black" pitchFamily="34" charset="0"/>
              </a:rPr>
              <a:t>1 тур</a:t>
            </a:r>
          </a:p>
        </p:txBody>
      </p:sp>
      <p:sp>
        <p:nvSpPr>
          <p:cNvPr id="3075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2590800" y="22098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600" b="1" i="1">
                <a:latin typeface="Arial Black" pitchFamily="34" charset="0"/>
              </a:rPr>
              <a:t>2 тур</a:t>
            </a:r>
          </a:p>
        </p:txBody>
      </p:sp>
      <p:sp>
        <p:nvSpPr>
          <p:cNvPr id="3076" name="AutoShape 7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2590800" y="37338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600" b="1" i="1">
                <a:latin typeface="Arial Black" pitchFamily="34" charset="0"/>
              </a:rPr>
              <a:t>3 тур</a:t>
            </a:r>
          </a:p>
        </p:txBody>
      </p:sp>
      <p:sp>
        <p:nvSpPr>
          <p:cNvPr id="3077" name="AutoShape 8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2590800" y="5410200"/>
            <a:ext cx="3581400" cy="7620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600" b="1" i="1">
                <a:latin typeface="Arial Black" pitchFamily="34" charset="0"/>
              </a:rPr>
              <a:t>Финал</a:t>
            </a:r>
          </a:p>
        </p:txBody>
      </p:sp>
      <p:sp>
        <p:nvSpPr>
          <p:cNvPr id="3079" name="AutoShape 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667000" y="2286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2000" b="1" i="1" dirty="0"/>
              <a:t>1 отборочный тур</a:t>
            </a:r>
          </a:p>
        </p:txBody>
      </p:sp>
      <p:sp>
        <p:nvSpPr>
          <p:cNvPr id="3080" name="AutoShape 1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2667000" y="16764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2000" b="1" i="1" dirty="0"/>
              <a:t>2 отборочный тур</a:t>
            </a:r>
          </a:p>
        </p:txBody>
      </p:sp>
      <p:sp>
        <p:nvSpPr>
          <p:cNvPr id="3081" name="AutoShape 12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2667000" y="31242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2000" b="1" i="1" dirty="0"/>
              <a:t>3 отборочный тур</a:t>
            </a:r>
          </a:p>
        </p:txBody>
      </p:sp>
      <p:sp>
        <p:nvSpPr>
          <p:cNvPr id="3082" name="AutoShape 13">
            <a:hlinkClick r:id="rId10" action="ppaction://hlinksldjump"/>
          </p:cNvPr>
          <p:cNvSpPr>
            <a:spLocks noChangeArrowheads="1"/>
          </p:cNvSpPr>
          <p:nvPr/>
        </p:nvSpPr>
        <p:spPr bwMode="auto">
          <a:xfrm>
            <a:off x="2667000" y="47244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2000" b="1" i="1" dirty="0"/>
              <a:t>Игра со зрителями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>
            <a:alphaModFix amt="3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990600"/>
            <a:ext cx="8807896" cy="1219200"/>
          </a:xfrm>
        </p:spPr>
        <p:txBody>
          <a:bodyPr/>
          <a:lstStyle/>
          <a:p>
            <a:pPr>
              <a:defRPr/>
            </a:pPr>
            <a:r>
              <a:rPr lang="ru-RU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Средний вагон поезда – пятый. Сколько всего вагонов в составе поезда?</a:t>
            </a:r>
          </a:p>
        </p:txBody>
      </p:sp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6948264" y="2060848"/>
            <a:ext cx="1055712" cy="49641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9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79512" y="2780928"/>
            <a:ext cx="8784976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2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Среди чисел 38, 45, 69 и 78  необходимо выбрать число, у которого разность цифр максимальна.</a:t>
            </a:r>
            <a:endParaRPr lang="ru-RU" sz="3200" b="1" i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367" name="WordArt 7"/>
          <p:cNvSpPr>
            <a:spLocks noChangeArrowheads="1" noChangeShapeType="1" noTextEdit="1"/>
          </p:cNvSpPr>
          <p:nvPr/>
        </p:nvSpPr>
        <p:spPr bwMode="auto">
          <a:xfrm>
            <a:off x="5486400" y="4191000"/>
            <a:ext cx="160588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38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5368" name="Rectangle 8"/>
          <p:cNvSpPr>
            <a:spLocks noChangeArrowheads="1"/>
          </p:cNvSpPr>
          <p:nvPr/>
        </p:nvSpPr>
        <p:spPr bwMode="auto">
          <a:xfrm>
            <a:off x="381000" y="4876800"/>
            <a:ext cx="84582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2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Продолжите ряд: 5, 8, 14, 23, …</a:t>
            </a:r>
            <a:endParaRPr lang="ru-RU" sz="3200" b="1" i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5369" name="WordArt 9"/>
          <p:cNvSpPr>
            <a:spLocks noChangeArrowheads="1" noChangeShapeType="1" noTextEdit="1"/>
          </p:cNvSpPr>
          <p:nvPr/>
        </p:nvSpPr>
        <p:spPr bwMode="auto">
          <a:xfrm>
            <a:off x="6876256" y="5589240"/>
            <a:ext cx="1219200" cy="6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35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4105" name="AutoShape 10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2286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699792" y="188640"/>
            <a:ext cx="3600400" cy="57606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2000" b="1" i="1" dirty="0"/>
              <a:t>1 отборочный тур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build="p"/>
      <p:bldP spid="15365" grpId="0" animBg="1"/>
      <p:bldP spid="15366" grpId="0"/>
      <p:bldP spid="15367" grpId="0" animBg="1"/>
      <p:bldP spid="15368" grpId="0"/>
      <p:bldP spid="1536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4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 dirty="0"/>
              <a:t>А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13321" name="Text Box 9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13322" name="Text Box 10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13323" name="Text Box 11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13324" name="Text Box 12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13325" name="Text Box 13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13326" name="Text Box 14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13327" name="Text Box 15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13328" name="Text Box 16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13329" name="Text Box 17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13330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13331" name="Text Box 19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13332" name="Text Box 20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13333" name="Text Box 21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13334" name="Text Box 22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13335" name="Text Box 23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13336" name="Text Box 24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13337" name="Text Box 25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13338" name="Text Box 26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13339" name="Text Box 27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13340" name="Text Box 28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13341" name="Text Box 29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13342" name="Text Box 30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13343" name="Text Box 31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13344" name="Text Box 32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13345" name="Text Box 33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13346" name="AutoShape 34"/>
          <p:cNvSpPr>
            <a:spLocks noChangeArrowheads="1"/>
          </p:cNvSpPr>
          <p:nvPr/>
        </p:nvSpPr>
        <p:spPr bwMode="auto">
          <a:xfrm>
            <a:off x="323528" y="4509120"/>
            <a:ext cx="6019800" cy="990600"/>
          </a:xfrm>
          <a:prstGeom prst="wedgeRoundRectCallout">
            <a:avLst>
              <a:gd name="adj1" fmla="val 72574"/>
              <a:gd name="adj2" fmla="val 70643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13348" name="AutoShape 36"/>
          <p:cNvSpPr>
            <a:spLocks noChangeArrowheads="1"/>
          </p:cNvSpPr>
          <p:nvPr/>
        </p:nvSpPr>
        <p:spPr bwMode="auto">
          <a:xfrm>
            <a:off x="457200" y="228600"/>
            <a:ext cx="8305800" cy="19812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/>
              <a:t>Счётная доска, применявшаяся для </a:t>
            </a:r>
          </a:p>
          <a:p>
            <a:pPr algn="ctr"/>
            <a:r>
              <a:rPr lang="ru-RU" sz="2800" b="1" dirty="0" smtClean="0"/>
              <a:t>арифметических вычислений </a:t>
            </a:r>
          </a:p>
          <a:p>
            <a:pPr algn="ctr"/>
            <a:r>
              <a:rPr lang="ru-RU" sz="2800" b="1" dirty="0" smtClean="0"/>
              <a:t>Приблизительно с V века до н. э.</a:t>
            </a:r>
          </a:p>
          <a:p>
            <a:pPr algn="ctr"/>
            <a:r>
              <a:rPr lang="ru-RU" sz="2800" b="1" dirty="0" smtClean="0"/>
              <a:t> в Древней Греции, Древнем Риме.</a:t>
            </a:r>
            <a:endParaRPr lang="ru-RU" sz="2800" b="1" dirty="0"/>
          </a:p>
        </p:txBody>
      </p:sp>
      <p:sp>
        <p:nvSpPr>
          <p:cNvPr id="5157" name="Text Box 37"/>
          <p:cNvSpPr txBox="1">
            <a:spLocks noChangeArrowheads="1"/>
          </p:cNvSpPr>
          <p:nvPr/>
        </p:nvSpPr>
        <p:spPr bwMode="auto">
          <a:xfrm>
            <a:off x="2438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А</a:t>
            </a:r>
          </a:p>
        </p:txBody>
      </p:sp>
      <p:sp>
        <p:nvSpPr>
          <p:cNvPr id="5158" name="Text Box 38"/>
          <p:cNvSpPr txBox="1">
            <a:spLocks noChangeArrowheads="1"/>
          </p:cNvSpPr>
          <p:nvPr/>
        </p:nvSpPr>
        <p:spPr bwMode="auto">
          <a:xfrm>
            <a:off x="3505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Б</a:t>
            </a:r>
          </a:p>
        </p:txBody>
      </p:sp>
      <p:sp>
        <p:nvSpPr>
          <p:cNvPr id="5159" name="Text Box 40"/>
          <p:cNvSpPr txBox="1">
            <a:spLocks noChangeArrowheads="1"/>
          </p:cNvSpPr>
          <p:nvPr/>
        </p:nvSpPr>
        <p:spPr bwMode="auto">
          <a:xfrm>
            <a:off x="4572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А</a:t>
            </a:r>
          </a:p>
        </p:txBody>
      </p:sp>
      <p:sp>
        <p:nvSpPr>
          <p:cNvPr id="5160" name="Text Box 41"/>
          <p:cNvSpPr txBox="1">
            <a:spLocks noChangeArrowheads="1"/>
          </p:cNvSpPr>
          <p:nvPr/>
        </p:nvSpPr>
        <p:spPr bwMode="auto">
          <a:xfrm>
            <a:off x="5638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/>
              <a:t>К</a:t>
            </a:r>
            <a:endParaRPr lang="ru-RU" sz="7200" dirty="0"/>
          </a:p>
        </p:txBody>
      </p:sp>
      <p:sp>
        <p:nvSpPr>
          <p:cNvPr id="13356" name="Rectangle 44"/>
          <p:cNvSpPr>
            <a:spLocks noChangeArrowheads="1"/>
          </p:cNvSpPr>
          <p:nvPr/>
        </p:nvSpPr>
        <p:spPr bwMode="auto">
          <a:xfrm>
            <a:off x="2411760" y="2636912"/>
            <a:ext cx="1066800" cy="1219200"/>
          </a:xfrm>
          <a:prstGeom prst="rect">
            <a:avLst/>
          </a:prstGeom>
          <a:gradFill flip="none"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  <a:tileRect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57" name="Rectangle 45"/>
          <p:cNvSpPr>
            <a:spLocks noChangeArrowheads="1"/>
          </p:cNvSpPr>
          <p:nvPr/>
        </p:nvSpPr>
        <p:spPr bwMode="auto">
          <a:xfrm>
            <a:off x="4572000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0" name="Rectangle 48"/>
          <p:cNvSpPr>
            <a:spLocks noChangeArrowheads="1"/>
          </p:cNvSpPr>
          <p:nvPr/>
        </p:nvSpPr>
        <p:spPr bwMode="auto">
          <a:xfrm>
            <a:off x="3491880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1" name="Rectangle 49"/>
          <p:cNvSpPr>
            <a:spLocks noChangeArrowheads="1"/>
          </p:cNvSpPr>
          <p:nvPr/>
        </p:nvSpPr>
        <p:spPr bwMode="auto">
          <a:xfrm>
            <a:off x="5652120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2" name="AutoShape 50"/>
          <p:cNvSpPr>
            <a:spLocks noChangeArrowheads="1"/>
          </p:cNvSpPr>
          <p:nvPr/>
        </p:nvSpPr>
        <p:spPr bwMode="auto">
          <a:xfrm>
            <a:off x="7924800" y="3048000"/>
            <a:ext cx="381000" cy="3810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3363" name="AutoShape 51"/>
          <p:cNvSpPr>
            <a:spLocks noChangeArrowheads="1"/>
          </p:cNvSpPr>
          <p:nvPr/>
        </p:nvSpPr>
        <p:spPr bwMode="auto">
          <a:xfrm>
            <a:off x="827584" y="4653136"/>
            <a:ext cx="6019800" cy="990600"/>
          </a:xfrm>
          <a:prstGeom prst="wedgeRoundRectCallout">
            <a:avLst>
              <a:gd name="adj1" fmla="val 63997"/>
              <a:gd name="adj2" fmla="val 53860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40 очков!</a:t>
            </a:r>
          </a:p>
        </p:txBody>
      </p:sp>
      <p:sp>
        <p:nvSpPr>
          <p:cNvPr id="13364" name="AutoShape 52"/>
          <p:cNvSpPr>
            <a:spLocks noChangeArrowheads="1"/>
          </p:cNvSpPr>
          <p:nvPr/>
        </p:nvSpPr>
        <p:spPr bwMode="auto">
          <a:xfrm>
            <a:off x="539552" y="4437112"/>
            <a:ext cx="6019800" cy="990600"/>
          </a:xfrm>
          <a:prstGeom prst="wedgeRoundRectCallout">
            <a:avLst>
              <a:gd name="adj1" fmla="val 68667"/>
              <a:gd name="adj2" fmla="val 75188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180 очков!</a:t>
            </a:r>
          </a:p>
        </p:txBody>
      </p:sp>
      <p:sp>
        <p:nvSpPr>
          <p:cNvPr id="13367" name="AutoShape 55"/>
          <p:cNvSpPr>
            <a:spLocks noChangeArrowheads="1"/>
          </p:cNvSpPr>
          <p:nvPr/>
        </p:nvSpPr>
        <p:spPr bwMode="auto">
          <a:xfrm>
            <a:off x="467544" y="4581128"/>
            <a:ext cx="6019800" cy="990600"/>
          </a:xfrm>
          <a:prstGeom prst="wedgeRoundRectCallout">
            <a:avLst>
              <a:gd name="adj1" fmla="val 68406"/>
              <a:gd name="adj2" fmla="val 61800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5170" name="AutoShape 56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52400" y="312420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0" name="AutoShap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092280" y="5733256"/>
            <a:ext cx="1656184" cy="7620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600" b="1" i="1" dirty="0">
                <a:latin typeface="Arial Black" pitchFamily="34" charset="0"/>
              </a:rPr>
              <a:t>1 тур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3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33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1331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8" dur="30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0"/>
                                        <p:tgtEl>
                                          <p:spTgt spid="133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33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2000" fill="hold"/>
                                        <p:tgtEl>
                                          <p:spTgt spid="1331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4" dur="30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38" dur="3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0"/>
                                        <p:tgtEl>
                                          <p:spTgt spid="133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33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000" fill="hold"/>
                                        <p:tgtEl>
                                          <p:spTgt spid="1331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133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0" dur="2000" fill="hold"/>
                                        <p:tgtEl>
                                          <p:spTgt spid="1331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"/>
                            </p:stCondLst>
                            <p:childTnLst>
                              <p:par>
                                <p:cTn id="65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133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2" dur="2000" fill="hold"/>
                                        <p:tgtEl>
                                          <p:spTgt spid="1331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000"/>
                            </p:stCondLst>
                            <p:childTnLst>
                              <p:par>
                                <p:cTn id="77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133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2000" fill="hold"/>
                                        <p:tgtEl>
                                          <p:spTgt spid="1331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19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33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6" dur="2000" fill="hold"/>
                                        <p:tgtEl>
                                          <p:spTgt spid="133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000"/>
                            </p:stCondLst>
                            <p:childTnLst>
                              <p:par>
                                <p:cTn id="101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0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133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8" dur="2000" fill="hold"/>
                                        <p:tgtEl>
                                          <p:spTgt spid="133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13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33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0" dur="2000" fill="hold"/>
                                        <p:tgtEl>
                                          <p:spTgt spid="133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2000"/>
                            </p:stCondLst>
                            <p:childTnLst>
                              <p:par>
                                <p:cTn id="125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33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2" dur="2000" fill="hold"/>
                                        <p:tgtEl>
                                          <p:spTgt spid="133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3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133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4" dur="2000" fill="hold"/>
                                        <p:tgtEl>
                                          <p:spTgt spid="133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20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2000"/>
                            </p:stCondLst>
                            <p:childTnLst>
                              <p:par>
                                <p:cTn id="149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50" dur="30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5000"/>
                            </p:stCondLst>
                            <p:childTnLst>
                              <p:par>
                                <p:cTn id="15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0"/>
                                        <p:tgtEl>
                                          <p:spTgt spid="133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4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133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2000" fill="hold"/>
                                        <p:tgtEl>
                                          <p:spTgt spid="133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5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133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2000" fill="hold"/>
                                        <p:tgtEl>
                                          <p:spTgt spid="133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5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1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10" presetClass="exit" presetSubtype="0" fill="hold" grpId="5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6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133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4" dur="2000" fill="hold"/>
                                        <p:tgtEl>
                                          <p:spTgt spid="133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"/>
                            </p:stCondLst>
                            <p:childTnLst>
                              <p:par>
                                <p:cTn id="189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7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133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6" dur="2000" fill="hold"/>
                                        <p:tgtEl>
                                          <p:spTgt spid="133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"/>
                            </p:stCondLst>
                            <p:childTnLst>
                              <p:par>
                                <p:cTn id="201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8"/>
                  </p:tgtEl>
                </p:cond>
              </p:nextCondLst>
            </p:seq>
            <p:seq concurrent="1" nextAc="seek">
              <p:cTn id="204" restart="whenNotActive" fill="hold" evtFilter="cancelBubble" nodeType="interactiveSeq">
                <p:stCondLst>
                  <p:cond evt="onClick" delay="0">
                    <p:tgtEl>
                      <p:spTgt spid="133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5" fill="hold">
                      <p:stCondLst>
                        <p:cond delay="0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8" dur="2000" fill="hold"/>
                                        <p:tgtEl>
                                          <p:spTgt spid="133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2000"/>
                            </p:stCondLst>
                            <p:childTnLst>
                              <p:par>
                                <p:cTn id="213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4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29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133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0" dur="2000" fill="hold"/>
                                        <p:tgtEl>
                                          <p:spTgt spid="133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1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3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25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0"/>
                  </p:tgtEl>
                </p:cond>
              </p:nextCondLst>
            </p:seq>
            <p:seq concurrent="1" nextAc="seek">
              <p:cTn id="228" restart="whenNotActive" fill="hold" evtFilter="cancelBubble" nodeType="interactiveSeq">
                <p:stCondLst>
                  <p:cond evt="onClick" delay="0">
                    <p:tgtEl>
                      <p:spTgt spid="133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9" fill="hold">
                      <p:stCondLst>
                        <p:cond delay="0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2" dur="2000" fill="hold"/>
                                        <p:tgtEl>
                                          <p:spTgt spid="133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3" presetID="10" presetClass="entr" presetSubtype="0" fill="hold" grpId="5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6" fill="hold">
                            <p:stCondLst>
                              <p:cond delay="2000"/>
                            </p:stCondLst>
                            <p:childTnLst>
                              <p:par>
                                <p:cTn id="237" presetID="10" presetClass="exit" presetSubtype="0" fill="hold" grpId="5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1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133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4" dur="2000" fill="hold"/>
                                        <p:tgtEl>
                                          <p:spTgt spid="133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2000"/>
                            </p:stCondLst>
                            <p:childTnLst>
                              <p:par>
                                <p:cTn id="249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2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133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6" dur="2000" fill="hold"/>
                                        <p:tgtEl>
                                          <p:spTgt spid="133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7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9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0" fill="hold">
                            <p:stCondLst>
                              <p:cond delay="2000"/>
                            </p:stCondLst>
                            <p:childTnLst>
                              <p:par>
                                <p:cTn id="261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2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3"/>
                  </p:tgtEl>
                </p:cond>
              </p:nextCondLst>
            </p:seq>
            <p:seq concurrent="1" nextAc="seek">
              <p:cTn id="264" restart="whenNotActive" fill="hold" evtFilter="cancelBubble" nodeType="interactiveSeq">
                <p:stCondLst>
                  <p:cond evt="onClick" delay="0">
                    <p:tgtEl>
                      <p:spTgt spid="133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5" fill="hold">
                      <p:stCondLst>
                        <p:cond delay="0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8" dur="2000" fill="hold"/>
                                        <p:tgtEl>
                                          <p:spTgt spid="133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2000"/>
                            </p:stCondLst>
                            <p:childTnLst>
                              <p:par>
                                <p:cTn id="273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4" dur="3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4"/>
                  </p:tgtEl>
                </p:cond>
              </p:nextCondLst>
            </p:seq>
            <p:seq concurrent="1" nextAc="seek">
              <p:cTn id="276" restart="whenNotActive" fill="hold" evtFilter="cancelBubble" nodeType="interactiveSeq">
                <p:stCondLst>
                  <p:cond evt="onClick" delay="0">
                    <p:tgtEl>
                      <p:spTgt spid="133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7" fill="hold">
                      <p:stCondLst>
                        <p:cond delay="0"/>
                      </p:stCondLst>
                      <p:childTnLst>
                        <p:par>
                          <p:cTn id="278" fill="hold">
                            <p:stCondLst>
                              <p:cond delay="0"/>
                            </p:stCondLst>
                            <p:childTnLst>
                              <p:par>
                                <p:cTn id="2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0" dur="2000" fill="hold"/>
                                        <p:tgtEl>
                                          <p:spTgt spid="133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1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2000"/>
                            </p:stCondLst>
                            <p:childTnLst>
                              <p:par>
                                <p:cTn id="285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5"/>
                  </p:tgtEl>
                </p:cond>
              </p:nextCondLst>
            </p:seq>
            <p:seq concurrent="1" nextAc="seek">
              <p:cTn id="288" restart="whenNotActive" fill="hold" evtFilter="cancelBubble" nodeType="interactiveSeq">
                <p:stCondLst>
                  <p:cond evt="onClick" delay="0">
                    <p:tgtEl>
                      <p:spTgt spid="133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9" fill="hold">
                      <p:stCondLst>
                        <p:cond delay="0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2" dur="2000" fill="hold"/>
                                        <p:tgtEl>
                                          <p:spTgt spid="133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3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2000"/>
                            </p:stCondLst>
                            <p:childTnLst>
                              <p:par>
                                <p:cTn id="297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6"/>
                  </p:tgtEl>
                </p:cond>
              </p:nextCondLst>
            </p:seq>
            <p:seq concurrent="1" nextAc="seek">
              <p:cTn id="300" restart="whenNotActive" fill="hold" evtFilter="cancelBubble" nodeType="interactiveSeq">
                <p:stCondLst>
                  <p:cond evt="onClick" delay="0">
                    <p:tgtEl>
                      <p:spTgt spid="133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1" fill="hold">
                      <p:stCondLst>
                        <p:cond delay="0"/>
                      </p:stCondLst>
                      <p:childTnLst>
                        <p:par>
                          <p:cTn id="302" fill="hold">
                            <p:stCondLst>
                              <p:cond delay="0"/>
                            </p:stCondLst>
                            <p:childTnLst>
                              <p:par>
                                <p:cTn id="30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4" dur="2000" fill="hold"/>
                                        <p:tgtEl>
                                          <p:spTgt spid="133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5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7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2000"/>
                            </p:stCondLst>
                            <p:childTnLst>
                              <p:par>
                                <p:cTn id="309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7"/>
                  </p:tgtEl>
                </p:cond>
              </p:nextCondLst>
            </p:seq>
            <p:seq concurrent="1" nextAc="seek">
              <p:cTn id="312" restart="whenNotActive" fill="hold" evtFilter="cancelBubble" nodeType="interactiveSeq">
                <p:stCondLst>
                  <p:cond evt="onClick" delay="0">
                    <p:tgtEl>
                      <p:spTgt spid="133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3" fill="hold">
                      <p:stCondLst>
                        <p:cond delay="0"/>
                      </p:stCondLst>
                      <p:childTnLst>
                        <p:par>
                          <p:cTn id="314" fill="hold">
                            <p:stCondLst>
                              <p:cond delay="0"/>
                            </p:stCondLst>
                            <p:childTnLst>
                              <p:par>
                                <p:cTn id="3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6" dur="2000" fill="hold"/>
                                        <p:tgtEl>
                                          <p:spTgt spid="133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2000"/>
                            </p:stCondLst>
                            <p:childTnLst>
                              <p:par>
                                <p:cTn id="321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8"/>
                  </p:tgtEl>
                </p:cond>
              </p:nextCondLst>
            </p:seq>
            <p:seq concurrent="1" nextAc="seek">
              <p:cTn id="324" restart="whenNotActive" fill="hold" evtFilter="cancelBubble" nodeType="interactiveSeq">
                <p:stCondLst>
                  <p:cond evt="onClick" delay="0">
                    <p:tgtEl>
                      <p:spTgt spid="133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5" fill="hold">
                      <p:stCondLst>
                        <p:cond delay="0"/>
                      </p:stCondLst>
                      <p:childTnLst>
                        <p:par>
                          <p:cTn id="326" fill="hold">
                            <p:stCondLst>
                              <p:cond delay="0"/>
                            </p:stCondLst>
                            <p:childTnLst>
                              <p:par>
                                <p:cTn id="32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8" dur="2000" fill="hold"/>
                                        <p:tgtEl>
                                          <p:spTgt spid="133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9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1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3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39"/>
                  </p:tgtEl>
                </p:cond>
              </p:nextCondLst>
            </p:seq>
            <p:seq concurrent="1" nextAc="seek">
              <p:cTn id="336" restart="whenNotActive" fill="hold" evtFilter="cancelBubble" nodeType="interactiveSeq">
                <p:stCondLst>
                  <p:cond evt="onClick" delay="0">
                    <p:tgtEl>
                      <p:spTgt spid="133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7" fill="hold">
                      <p:stCondLst>
                        <p:cond delay="0"/>
                      </p:stCondLst>
                      <p:childTnLst>
                        <p:par>
                          <p:cTn id="338" fill="hold">
                            <p:stCondLst>
                              <p:cond delay="0"/>
                            </p:stCondLst>
                            <p:childTnLst>
                              <p:par>
                                <p:cTn id="3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0" dur="2000" fill="hold"/>
                                        <p:tgtEl>
                                          <p:spTgt spid="133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1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2000"/>
                            </p:stCondLst>
                            <p:childTnLst>
                              <p:par>
                                <p:cTn id="345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0"/>
                  </p:tgtEl>
                </p:cond>
              </p:nextCondLst>
            </p:seq>
            <p:seq concurrent="1" nextAc="seek">
              <p:cTn id="348" restart="whenNotActive" fill="hold" evtFilter="cancelBubble" nodeType="interactiveSeq">
                <p:stCondLst>
                  <p:cond evt="onClick" delay="0">
                    <p:tgtEl>
                      <p:spTgt spid="133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9" fill="hold">
                      <p:stCondLst>
                        <p:cond delay="0"/>
                      </p:stCondLst>
                      <p:childTnLst>
                        <p:par>
                          <p:cTn id="350" fill="hold">
                            <p:stCondLst>
                              <p:cond delay="0"/>
                            </p:stCondLst>
                            <p:childTnLst>
                              <p:par>
                                <p:cTn id="3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2" dur="2000" fill="hold"/>
                                        <p:tgtEl>
                                          <p:spTgt spid="133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2000"/>
                            </p:stCondLst>
                            <p:childTnLst>
                              <p:par>
                                <p:cTn id="357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1"/>
                  </p:tgtEl>
                </p:cond>
              </p:nextCondLst>
            </p:seq>
            <p:seq concurrent="1" nextAc="seek">
              <p:cTn id="360" restart="whenNotActive" fill="hold" evtFilter="cancelBubble" nodeType="interactiveSeq">
                <p:stCondLst>
                  <p:cond evt="onClick" delay="0">
                    <p:tgtEl>
                      <p:spTgt spid="133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1" fill="hold">
                      <p:stCondLst>
                        <p:cond delay="0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4" dur="2000" fill="hold"/>
                                        <p:tgtEl>
                                          <p:spTgt spid="133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2000"/>
                            </p:stCondLst>
                            <p:childTnLst>
                              <p:par>
                                <p:cTn id="37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2"/>
                  </p:tgtEl>
                </p:cond>
              </p:nextCondLst>
            </p:seq>
            <p:seq concurrent="1" nextAc="seek">
              <p:cTn id="374" restart="whenNotActive" fill="hold" evtFilter="cancelBubble" nodeType="interactiveSeq">
                <p:stCondLst>
                  <p:cond evt="onClick" delay="0">
                    <p:tgtEl>
                      <p:spTgt spid="133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5" fill="hold">
                      <p:stCondLst>
                        <p:cond delay="0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8" dur="2000" fill="hold"/>
                                        <p:tgtEl>
                                          <p:spTgt spid="133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1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2" fill="hold">
                            <p:stCondLst>
                              <p:cond delay="2000"/>
                            </p:stCondLst>
                            <p:childTnLst>
                              <p:par>
                                <p:cTn id="383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5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3"/>
                  </p:tgtEl>
                </p:cond>
              </p:nextCondLst>
            </p:seq>
            <p:seq concurrent="1" nextAc="seek">
              <p:cTn id="386" restart="whenNotActive" fill="hold" evtFilter="cancelBubble" nodeType="interactiveSeq">
                <p:stCondLst>
                  <p:cond evt="onClick" delay="0">
                    <p:tgtEl>
                      <p:spTgt spid="133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7" fill="hold">
                      <p:stCondLst>
                        <p:cond delay="0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0" dur="2000" fill="hold"/>
                                        <p:tgtEl>
                                          <p:spTgt spid="133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1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3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2000"/>
                            </p:stCondLst>
                            <p:childTnLst>
                              <p:par>
                                <p:cTn id="395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6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4"/>
                  </p:tgtEl>
                </p:cond>
              </p:nextCondLst>
            </p:seq>
            <p:seq concurrent="1" nextAc="seek">
              <p:cTn id="398" restart="whenNotActive" fill="hold" evtFilter="cancelBubble" nodeType="interactiveSeq">
                <p:stCondLst>
                  <p:cond evt="onClick" delay="0">
                    <p:tgtEl>
                      <p:spTgt spid="133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9" fill="hold">
                      <p:stCondLst>
                        <p:cond delay="0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2" dur="2000" fill="hold"/>
                                        <p:tgtEl>
                                          <p:spTgt spid="133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3" presetID="10" presetClass="entr" presetSubtype="0" fill="hold" grpId="5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5" dur="2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6" fill="hold">
                            <p:stCondLst>
                              <p:cond delay="2000"/>
                            </p:stCondLst>
                            <p:childTnLst>
                              <p:par>
                                <p:cTn id="407" presetID="10" presetClass="exit" presetSubtype="0" fill="hold" grpId="5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5000"/>
                                        <p:tgtEl>
                                          <p:spTgt spid="133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45"/>
                  </p:tgtEl>
                </p:cond>
              </p:nextCondLst>
            </p:seq>
            <p:seq concurrent="1" nextAc="seek">
              <p:cTn id="410" restart="whenNotActive" fill="hold" evtFilter="cancelBubble" nodeType="interactiveSeq">
                <p:stCondLst>
                  <p:cond evt="onClick" delay="0">
                    <p:tgtEl>
                      <p:spTgt spid="133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1" fill="hold">
                      <p:stCondLst>
                        <p:cond delay="0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4" dur="2000" fill="hold"/>
                                        <p:tgtEl>
                                          <p:spTgt spid="1336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5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16" dur="1000"/>
                                        <p:tgtEl>
                                          <p:spTgt spid="133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19" dur="10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2" dur="1000"/>
                                        <p:tgtEl>
                                          <p:spTgt spid="133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5" dur="1000"/>
                                        <p:tgtEl>
                                          <p:spTgt spid="133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362"/>
                  </p:tgtEl>
                </p:cond>
              </p:nextCondLst>
            </p:seq>
          </p:childTnLst>
        </p:cTn>
      </p:par>
    </p:tnLst>
    <p:bldLst>
      <p:bldP spid="13314" grpId="0"/>
      <p:bldP spid="13315" grpId="0"/>
      <p:bldP spid="13316" grpId="0"/>
      <p:bldP spid="13317" grpId="0"/>
      <p:bldP spid="13318" grpId="0"/>
      <p:bldP spid="13319" grpId="0"/>
      <p:bldP spid="13320" grpId="0"/>
      <p:bldP spid="13321" grpId="0"/>
      <p:bldP spid="13322" grpId="0"/>
      <p:bldP spid="13323" grpId="0"/>
      <p:bldP spid="13324" grpId="0"/>
      <p:bldP spid="13325" grpId="0"/>
      <p:bldP spid="13326" grpId="0"/>
      <p:bldP spid="13327" grpId="0"/>
      <p:bldP spid="13328" grpId="0"/>
      <p:bldP spid="13329" grpId="0"/>
      <p:bldP spid="13330" grpId="0"/>
      <p:bldP spid="13331" grpId="0"/>
      <p:bldP spid="13332" grpId="0"/>
      <p:bldP spid="13333" grpId="0"/>
      <p:bldP spid="13334" grpId="0"/>
      <p:bldP spid="13335" grpId="0"/>
      <p:bldP spid="13336" grpId="0"/>
      <p:bldP spid="13337" grpId="0"/>
      <p:bldP spid="13338" grpId="0"/>
      <p:bldP spid="13339" grpId="0"/>
      <p:bldP spid="13340" grpId="0"/>
      <p:bldP spid="13341" grpId="0"/>
      <p:bldP spid="13342" grpId="0"/>
      <p:bldP spid="13343" grpId="0"/>
      <p:bldP spid="13344" grpId="0"/>
      <p:bldP spid="13345" grpId="0"/>
      <p:bldP spid="13346" grpId="0" animBg="1"/>
      <p:bldP spid="13346" grpId="1" animBg="1"/>
      <p:bldP spid="13346" grpId="2" animBg="1"/>
      <p:bldP spid="13346" grpId="3" animBg="1"/>
      <p:bldP spid="13346" grpId="4" animBg="1"/>
      <p:bldP spid="13346" grpId="5" animBg="1"/>
      <p:bldP spid="13346" grpId="6" animBg="1"/>
      <p:bldP spid="13346" grpId="7" animBg="1"/>
      <p:bldP spid="13346" grpId="8" animBg="1"/>
      <p:bldP spid="13346" grpId="9" animBg="1"/>
      <p:bldP spid="13346" grpId="10" animBg="1"/>
      <p:bldP spid="13346" grpId="11" animBg="1"/>
      <p:bldP spid="13346" grpId="12" animBg="1"/>
      <p:bldP spid="13346" grpId="13" animBg="1"/>
      <p:bldP spid="13346" grpId="14" animBg="1"/>
      <p:bldP spid="13346" grpId="15" animBg="1"/>
      <p:bldP spid="13346" grpId="16" animBg="1"/>
      <p:bldP spid="13346" grpId="17" animBg="1"/>
      <p:bldP spid="13346" grpId="18" animBg="1"/>
      <p:bldP spid="13346" grpId="19" animBg="1"/>
      <p:bldP spid="13346" grpId="20" animBg="1"/>
      <p:bldP spid="13346" grpId="21" animBg="1"/>
      <p:bldP spid="13346" grpId="22" animBg="1"/>
      <p:bldP spid="13346" grpId="23" animBg="1"/>
      <p:bldP spid="13346" grpId="24" animBg="1"/>
      <p:bldP spid="13346" grpId="25" animBg="1"/>
      <p:bldP spid="13346" grpId="26" animBg="1"/>
      <p:bldP spid="13346" grpId="27" animBg="1"/>
      <p:bldP spid="13346" grpId="28" animBg="1"/>
      <p:bldP spid="13346" grpId="29" animBg="1"/>
      <p:bldP spid="13346" grpId="30" animBg="1"/>
      <p:bldP spid="13346" grpId="31" animBg="1"/>
      <p:bldP spid="13346" grpId="32" animBg="1"/>
      <p:bldP spid="13346" grpId="33" animBg="1"/>
      <p:bldP spid="13346" grpId="34" animBg="1"/>
      <p:bldP spid="13346" grpId="35" animBg="1"/>
      <p:bldP spid="13346" grpId="36" animBg="1"/>
      <p:bldP spid="13346" grpId="37" animBg="1"/>
      <p:bldP spid="13346" grpId="38" animBg="1"/>
      <p:bldP spid="13346" grpId="39" animBg="1"/>
      <p:bldP spid="13346" grpId="40" animBg="1"/>
      <p:bldP spid="13346" grpId="41" animBg="1"/>
      <p:bldP spid="13346" grpId="42" animBg="1"/>
      <p:bldP spid="13346" grpId="43" animBg="1"/>
      <p:bldP spid="13346" grpId="44" animBg="1"/>
      <p:bldP spid="13346" grpId="45" animBg="1"/>
      <p:bldP spid="13346" grpId="46" animBg="1"/>
      <p:bldP spid="13346" grpId="47" animBg="1"/>
      <p:bldP spid="13346" grpId="48" animBg="1"/>
      <p:bldP spid="13346" grpId="49" animBg="1"/>
      <p:bldP spid="13346" grpId="50" animBg="1"/>
      <p:bldP spid="13346" grpId="51" animBg="1"/>
      <p:bldP spid="13346" grpId="52" animBg="1"/>
      <p:bldP spid="13346" grpId="53" animBg="1"/>
      <p:bldP spid="13346" grpId="54" animBg="1"/>
      <p:bldP spid="13346" grpId="55" animBg="1"/>
      <p:bldP spid="13346" grpId="56" animBg="1"/>
      <p:bldP spid="13346" grpId="57" animBg="1"/>
      <p:bldP spid="13348" grpId="0" animBg="1"/>
      <p:bldP spid="13356" grpId="0" animBg="1"/>
      <p:bldP spid="13356" grpId="1" animBg="1"/>
      <p:bldP spid="13357" grpId="0" animBg="1"/>
      <p:bldP spid="13357" grpId="1" animBg="1"/>
      <p:bldP spid="13360" grpId="0" animBg="1"/>
      <p:bldP spid="13360" grpId="1" animBg="1"/>
      <p:bldP spid="13361" grpId="0" animBg="1"/>
      <p:bldP spid="13361" grpId="1" animBg="1"/>
      <p:bldP spid="13362" grpId="0" animBg="1"/>
      <p:bldP spid="13363" grpId="0" animBg="1"/>
      <p:bldP spid="13363" grpId="1" animBg="1"/>
      <p:bldP spid="13364" grpId="0" animBg="1"/>
      <p:bldP spid="13364" grpId="1" animBg="1"/>
      <p:bldP spid="13367" grpId="0" animBg="1"/>
      <p:bldP spid="1336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>
            <a:alphaModFix amt="37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228600" y="990600"/>
            <a:ext cx="8458200" cy="998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2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Специальный индикатор, указывающий позицию на экране</a:t>
            </a:r>
            <a:r>
              <a:rPr lang="ru-RU" sz="2400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.</a:t>
            </a:r>
            <a:endParaRPr lang="ru-RU" sz="2400" i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414" name="WordArt 6"/>
          <p:cNvSpPr>
            <a:spLocks noChangeArrowheads="1" noChangeShapeType="1" noTextEdit="1"/>
          </p:cNvSpPr>
          <p:nvPr/>
        </p:nvSpPr>
        <p:spPr bwMode="auto">
          <a:xfrm>
            <a:off x="6372200" y="2132856"/>
            <a:ext cx="1728192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курсор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228600" y="2514600"/>
            <a:ext cx="8458200" cy="1490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2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Наука о законах, методах и способах хранения, обработки и передачи информации.</a:t>
            </a:r>
            <a:endParaRPr lang="ru-RU" sz="3200" b="1" i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416" name="WordArt 8"/>
          <p:cNvSpPr>
            <a:spLocks noChangeArrowheads="1" noChangeShapeType="1" noTextEdit="1"/>
          </p:cNvSpPr>
          <p:nvPr/>
        </p:nvSpPr>
        <p:spPr bwMode="auto">
          <a:xfrm>
            <a:off x="5292080" y="3789040"/>
            <a:ext cx="3200400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информатика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228600" y="4343400"/>
            <a:ext cx="8458200" cy="10298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32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Минимальная единица измерения информации.</a:t>
            </a:r>
            <a:endParaRPr lang="ru-RU" sz="3200" b="1" i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418" name="WordArt 10"/>
          <p:cNvSpPr>
            <a:spLocks noChangeArrowheads="1" noChangeShapeType="1" noTextEdit="1"/>
          </p:cNvSpPr>
          <p:nvPr/>
        </p:nvSpPr>
        <p:spPr bwMode="auto">
          <a:xfrm>
            <a:off x="5076056" y="5805264"/>
            <a:ext cx="1440160" cy="38938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бит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6153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2286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10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2699792" y="188640"/>
            <a:ext cx="3600400" cy="576064"/>
          </a:xfrm>
          <a:prstGeom prst="roundRect">
            <a:avLst>
              <a:gd name="adj" fmla="val 16667"/>
            </a:avLst>
          </a:prstGeom>
          <a:solidFill>
            <a:srgbClr val="92D050"/>
          </a:solidFill>
          <a:ln w="952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2000" b="1" i="1" dirty="0"/>
              <a:t>2</a:t>
            </a:r>
            <a:r>
              <a:rPr lang="ru-RU" sz="2000" b="1" i="1" dirty="0" smtClean="0"/>
              <a:t> </a:t>
            </a:r>
            <a:r>
              <a:rPr lang="ru-RU" sz="2000" b="1" i="1" dirty="0"/>
              <a:t>отборочный тур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74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 animBg="1"/>
      <p:bldP spid="17415" grpId="0"/>
      <p:bldP spid="17416" grpId="0" animBg="1"/>
      <p:bldP spid="17417" grpId="0"/>
      <p:bldP spid="1741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alphaModFix amt="45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9224" name="Text Box 8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9227" name="Text Box 11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9231" name="Text Box 15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9232" name="Text Box 16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9233" name="Text Box 17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9234" name="Text Box 18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9235" name="Text Box 19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9236" name="Text Box 20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9237" name="Text Box 21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9238" name="Text Box 22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9239" name="Text Box 23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9240" name="Text Box 24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9241" name="Text Box 25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9242" name="Text Box 26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9243" name="Text Box 27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9244" name="Text Box 28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9245" name="Text Box 29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9246" name="Text Box 30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9247" name="Text Box 31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9248" name="Text Box 32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9249" name="Text Box 33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9250" name="Text Box 34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9251" name="Text Box 35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9252" name="AutoShape 36"/>
          <p:cNvSpPr>
            <a:spLocks noChangeArrowheads="1"/>
          </p:cNvSpPr>
          <p:nvPr/>
        </p:nvSpPr>
        <p:spPr bwMode="auto">
          <a:xfrm>
            <a:off x="304800" y="4419600"/>
            <a:ext cx="6019800" cy="990600"/>
          </a:xfrm>
          <a:prstGeom prst="wedgeRoundRectCallout">
            <a:avLst>
              <a:gd name="adj1" fmla="val 72574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9254" name="AutoShape 38"/>
          <p:cNvSpPr>
            <a:spLocks noChangeArrowheads="1"/>
          </p:cNvSpPr>
          <p:nvPr/>
        </p:nvSpPr>
        <p:spPr bwMode="auto">
          <a:xfrm>
            <a:off x="467544" y="116632"/>
            <a:ext cx="8305800" cy="1656184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/>
              <a:t>Граф, предназначенный для отображения </a:t>
            </a:r>
          </a:p>
          <a:p>
            <a:pPr algn="ctr"/>
            <a:r>
              <a:rPr lang="ru-RU" sz="2800" b="1" dirty="0" smtClean="0"/>
              <a:t>вложенности, подчиненности, </a:t>
            </a:r>
          </a:p>
          <a:p>
            <a:pPr algn="ctr"/>
            <a:r>
              <a:rPr lang="ru-RU" sz="2800" b="1" dirty="0" smtClean="0"/>
              <a:t>наследования между объектами.</a:t>
            </a:r>
            <a:endParaRPr lang="ru-RU" sz="2800" b="1" dirty="0"/>
          </a:p>
        </p:txBody>
      </p:sp>
      <p:sp>
        <p:nvSpPr>
          <p:cNvPr id="7205" name="Text Box 41"/>
          <p:cNvSpPr txBox="1">
            <a:spLocks noChangeArrowheads="1"/>
          </p:cNvSpPr>
          <p:nvPr/>
        </p:nvSpPr>
        <p:spPr bwMode="auto">
          <a:xfrm>
            <a:off x="1219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Д</a:t>
            </a:r>
          </a:p>
        </p:txBody>
      </p:sp>
      <p:sp>
        <p:nvSpPr>
          <p:cNvPr id="7206" name="Text Box 42"/>
          <p:cNvSpPr txBox="1">
            <a:spLocks noChangeArrowheads="1"/>
          </p:cNvSpPr>
          <p:nvPr/>
        </p:nvSpPr>
        <p:spPr bwMode="auto">
          <a:xfrm>
            <a:off x="2286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Е</a:t>
            </a:r>
          </a:p>
        </p:txBody>
      </p:sp>
      <p:sp>
        <p:nvSpPr>
          <p:cNvPr id="7207" name="Text Box 43"/>
          <p:cNvSpPr txBox="1">
            <a:spLocks noChangeArrowheads="1"/>
          </p:cNvSpPr>
          <p:nvPr/>
        </p:nvSpPr>
        <p:spPr bwMode="auto">
          <a:xfrm>
            <a:off x="3352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Р</a:t>
            </a:r>
          </a:p>
        </p:txBody>
      </p:sp>
      <p:sp>
        <p:nvSpPr>
          <p:cNvPr id="7208" name="Text Box 44"/>
          <p:cNvSpPr txBox="1">
            <a:spLocks noChangeArrowheads="1"/>
          </p:cNvSpPr>
          <p:nvPr/>
        </p:nvSpPr>
        <p:spPr bwMode="auto">
          <a:xfrm>
            <a:off x="4419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/>
              <a:t>Е</a:t>
            </a:r>
            <a:endParaRPr lang="ru-RU" sz="7200" dirty="0"/>
          </a:p>
        </p:txBody>
      </p:sp>
      <p:sp>
        <p:nvSpPr>
          <p:cNvPr id="7209" name="Text Box 45"/>
          <p:cNvSpPr txBox="1">
            <a:spLocks noChangeArrowheads="1"/>
          </p:cNvSpPr>
          <p:nvPr/>
        </p:nvSpPr>
        <p:spPr bwMode="auto">
          <a:xfrm>
            <a:off x="5486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В</a:t>
            </a:r>
          </a:p>
        </p:txBody>
      </p:sp>
      <p:sp>
        <p:nvSpPr>
          <p:cNvPr id="7210" name="Text Box 46"/>
          <p:cNvSpPr txBox="1">
            <a:spLocks noChangeArrowheads="1"/>
          </p:cNvSpPr>
          <p:nvPr/>
        </p:nvSpPr>
        <p:spPr bwMode="auto">
          <a:xfrm>
            <a:off x="6553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О</a:t>
            </a:r>
          </a:p>
        </p:txBody>
      </p:sp>
      <p:sp>
        <p:nvSpPr>
          <p:cNvPr id="9266" name="Rectangle 50"/>
          <p:cNvSpPr>
            <a:spLocks noChangeArrowheads="1"/>
          </p:cNvSpPr>
          <p:nvPr/>
        </p:nvSpPr>
        <p:spPr bwMode="auto">
          <a:xfrm>
            <a:off x="2267744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67" name="Rectangle 51"/>
          <p:cNvSpPr>
            <a:spLocks noChangeArrowheads="1"/>
          </p:cNvSpPr>
          <p:nvPr/>
        </p:nvSpPr>
        <p:spPr bwMode="auto">
          <a:xfrm>
            <a:off x="4427984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68" name="Rectangle 52"/>
          <p:cNvSpPr>
            <a:spLocks noChangeArrowheads="1"/>
          </p:cNvSpPr>
          <p:nvPr/>
        </p:nvSpPr>
        <p:spPr bwMode="auto">
          <a:xfrm>
            <a:off x="1259632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69" name="Rectangle 53"/>
          <p:cNvSpPr>
            <a:spLocks noChangeArrowheads="1"/>
          </p:cNvSpPr>
          <p:nvPr/>
        </p:nvSpPr>
        <p:spPr bwMode="auto">
          <a:xfrm>
            <a:off x="3347864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1" name="Rectangle 55"/>
          <p:cNvSpPr>
            <a:spLocks noChangeArrowheads="1"/>
          </p:cNvSpPr>
          <p:nvPr/>
        </p:nvSpPr>
        <p:spPr bwMode="auto">
          <a:xfrm>
            <a:off x="5508104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2" name="Rectangle 56"/>
          <p:cNvSpPr>
            <a:spLocks noChangeArrowheads="1"/>
          </p:cNvSpPr>
          <p:nvPr/>
        </p:nvSpPr>
        <p:spPr bwMode="auto">
          <a:xfrm>
            <a:off x="6588224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3" name="AutoShape 57"/>
          <p:cNvSpPr>
            <a:spLocks noChangeArrowheads="1"/>
          </p:cNvSpPr>
          <p:nvPr/>
        </p:nvSpPr>
        <p:spPr bwMode="auto">
          <a:xfrm>
            <a:off x="8244408" y="2996952"/>
            <a:ext cx="381000" cy="3810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9274" name="AutoShape 58"/>
          <p:cNvSpPr>
            <a:spLocks noChangeArrowheads="1"/>
          </p:cNvSpPr>
          <p:nvPr/>
        </p:nvSpPr>
        <p:spPr bwMode="auto">
          <a:xfrm>
            <a:off x="323528" y="4509120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</a:t>
            </a:r>
            <a:r>
              <a:rPr lang="ru-RU" sz="2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ов!</a:t>
            </a:r>
          </a:p>
        </p:txBody>
      </p:sp>
      <p:sp>
        <p:nvSpPr>
          <p:cNvPr id="9280" name="AutoShape 64"/>
          <p:cNvSpPr>
            <a:spLocks noChangeArrowheads="1"/>
          </p:cNvSpPr>
          <p:nvPr/>
        </p:nvSpPr>
        <p:spPr bwMode="auto">
          <a:xfrm>
            <a:off x="467544" y="4581128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160 очков!</a:t>
            </a:r>
          </a:p>
        </p:txBody>
      </p:sp>
      <p:sp>
        <p:nvSpPr>
          <p:cNvPr id="9281" name="AutoShape 65"/>
          <p:cNvSpPr>
            <a:spLocks noChangeArrowheads="1"/>
          </p:cNvSpPr>
          <p:nvPr/>
        </p:nvSpPr>
        <p:spPr bwMode="auto">
          <a:xfrm>
            <a:off x="539552" y="4581128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80 очков</a:t>
            </a:r>
            <a:r>
              <a:rPr lang="ru-RU" sz="2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!</a:t>
            </a:r>
          </a:p>
        </p:txBody>
      </p:sp>
      <p:sp>
        <p:nvSpPr>
          <p:cNvPr id="9282" name="AutoShape 66"/>
          <p:cNvSpPr>
            <a:spLocks noChangeArrowheads="1"/>
          </p:cNvSpPr>
          <p:nvPr/>
        </p:nvSpPr>
        <p:spPr bwMode="auto">
          <a:xfrm>
            <a:off x="395536" y="4653136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60 очков!</a:t>
            </a:r>
          </a:p>
        </p:txBody>
      </p:sp>
      <p:sp>
        <p:nvSpPr>
          <p:cNvPr id="9283" name="AutoShape 67"/>
          <p:cNvSpPr>
            <a:spLocks noChangeArrowheads="1"/>
          </p:cNvSpPr>
          <p:nvPr/>
        </p:nvSpPr>
        <p:spPr bwMode="auto">
          <a:xfrm>
            <a:off x="395536" y="4581128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110 очков!</a:t>
            </a:r>
          </a:p>
        </p:txBody>
      </p:sp>
      <p:sp>
        <p:nvSpPr>
          <p:cNvPr id="7224" name="AutoShape 68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3124200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" name="AutoShape 5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7236296" y="5805264"/>
            <a:ext cx="1656184" cy="7620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600" b="1" i="1" dirty="0">
                <a:latin typeface="Arial Black" pitchFamily="34" charset="0"/>
              </a:rPr>
              <a:t>2</a:t>
            </a:r>
            <a:r>
              <a:rPr lang="ru-RU" sz="3600" b="1" i="1" dirty="0" smtClean="0">
                <a:latin typeface="Arial Black" pitchFamily="34" charset="0"/>
              </a:rPr>
              <a:t> </a:t>
            </a:r>
            <a:r>
              <a:rPr lang="ru-RU" sz="3600" b="1" i="1" dirty="0">
                <a:latin typeface="Arial Black" pitchFamily="34" charset="0"/>
              </a:rPr>
              <a:t>тур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2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92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1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2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922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0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92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922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" dur="30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0"/>
                                        <p:tgtEl>
                                          <p:spTgt spid="9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92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000" fill="hold"/>
                                        <p:tgtEl>
                                          <p:spTgt spid="922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3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92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000" fill="hold"/>
                                        <p:tgtEl>
                                          <p:spTgt spid="922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70" dur="3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0"/>
                            </p:stCondLst>
                            <p:childTnLst>
                              <p:par>
                                <p:cTn id="7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0"/>
                                        <p:tgtEl>
                                          <p:spTgt spid="9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4"/>
                  </p:tgtEl>
                </p:cond>
              </p:nextCondLst>
            </p:seq>
            <p:seq concurrent="1" nextAc="seek">
              <p:cTn id="76" restart="whenNotActive" fill="hold" evtFilter="cancelBubble" nodeType="interactiveSeq">
                <p:stCondLst>
                  <p:cond evt="onClick" delay="0">
                    <p:tgtEl>
                      <p:spTgt spid="92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7" fill="hold">
                      <p:stCondLst>
                        <p:cond delay="0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2000" fill="hold"/>
                                        <p:tgtEl>
                                          <p:spTgt spid="922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000"/>
                            </p:stCondLst>
                            <p:childTnLst>
                              <p:par>
                                <p:cTn id="85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86" dur="3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0"/>
                            </p:stCondLst>
                            <p:childTnLst>
                              <p:par>
                                <p:cTn id="89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90" dur="30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000"/>
                            </p:stCondLst>
                            <p:childTnLst>
                              <p:par>
                                <p:cTn id="9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0"/>
                                        <p:tgtEl>
                                          <p:spTgt spid="9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5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92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2000" fill="hold"/>
                                        <p:tgtEl>
                                          <p:spTgt spid="922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6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92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2000" fill="hold"/>
                                        <p:tgtEl>
                                          <p:spTgt spid="922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7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92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4" dur="2000" fill="hold"/>
                                        <p:tgtEl>
                                          <p:spTgt spid="922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2000"/>
                            </p:stCondLst>
                            <p:childTnLst>
                              <p:par>
                                <p:cTn id="129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0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8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92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6" dur="2000" fill="hold"/>
                                        <p:tgtEl>
                                          <p:spTgt spid="922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29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92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8" dur="2000" fill="hold"/>
                                        <p:tgtEl>
                                          <p:spTgt spid="923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4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0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92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0" dur="2000" fill="hold"/>
                                        <p:tgtEl>
                                          <p:spTgt spid="923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6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1"/>
                  </p:tgtEl>
                </p:cond>
              </p:nextCondLst>
            </p:seq>
            <p:seq concurrent="1" nextAc="seek">
              <p:cTn id="168" restart="whenNotActive" fill="hold" evtFilter="cancelBubble" nodeType="interactiveSeq">
                <p:stCondLst>
                  <p:cond evt="onClick" delay="0">
                    <p:tgtEl>
                      <p:spTgt spid="92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9" fill="hold">
                      <p:stCondLst>
                        <p:cond delay="0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2" dur="2000" fill="hold"/>
                                        <p:tgtEl>
                                          <p:spTgt spid="923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2"/>
                  </p:tgtEl>
                </p:cond>
              </p:nextCondLst>
            </p:seq>
            <p:seq concurrent="1" nextAc="seek">
              <p:cTn id="180" restart="whenNotActive" fill="hold" evtFilter="cancelBubble" nodeType="interactiveSeq">
                <p:stCondLst>
                  <p:cond evt="onClick" delay="0">
                    <p:tgtEl>
                      <p:spTgt spid="92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1" fill="hold">
                      <p:stCondLst>
                        <p:cond delay="0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4" dur="2000" fill="hold"/>
                                        <p:tgtEl>
                                          <p:spTgt spid="923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2000"/>
                            </p:stCondLst>
                            <p:childTnLst>
                              <p:par>
                                <p:cTn id="189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0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3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92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6" dur="2000" fill="hold"/>
                                        <p:tgtEl>
                                          <p:spTgt spid="923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20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2000"/>
                            </p:stCondLst>
                            <p:childTnLst>
                              <p:par>
                                <p:cTn id="201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02" dur="30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000"/>
                            </p:stCondLst>
                            <p:childTnLst>
                              <p:par>
                                <p:cTn id="20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0"/>
                                        <p:tgtEl>
                                          <p:spTgt spid="92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4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92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2" dur="2000" fill="hold"/>
                                        <p:tgtEl>
                                          <p:spTgt spid="923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3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2000"/>
                            </p:stCondLst>
                            <p:childTnLst>
                              <p:par>
                                <p:cTn id="217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5"/>
                  </p:tgtEl>
                </p:cond>
              </p:nextCondLst>
            </p:seq>
            <p:seq concurrent="1" nextAc="seek">
              <p:cTn id="220" restart="whenNotActive" fill="hold" evtFilter="cancelBubble" nodeType="interactiveSeq">
                <p:stCondLst>
                  <p:cond evt="onClick" delay="0">
                    <p:tgtEl>
                      <p:spTgt spid="92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1" fill="hold">
                      <p:stCondLst>
                        <p:cond delay="0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4" dur="2000" fill="hold"/>
                                        <p:tgtEl>
                                          <p:spTgt spid="923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9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29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30" dur="30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3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5000"/>
                                        <p:tgtEl>
                                          <p:spTgt spid="9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6"/>
                  </p:tgtEl>
                </p:cond>
              </p:nextCondLst>
            </p:seq>
            <p:seq concurrent="1" nextAc="seek">
              <p:cTn id="236" restart="whenNotActive" fill="hold" evtFilter="cancelBubble" nodeType="interactiveSeq">
                <p:stCondLst>
                  <p:cond evt="onClick" delay="0">
                    <p:tgtEl>
                      <p:spTgt spid="92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7" fill="hold">
                      <p:stCondLst>
                        <p:cond delay="0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0" dur="2000" fill="hold"/>
                                        <p:tgtEl>
                                          <p:spTgt spid="923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2000"/>
                            </p:stCondLst>
                            <p:childTnLst>
                              <p:par>
                                <p:cTn id="245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7"/>
                  </p:tgtEl>
                </p:cond>
              </p:nextCondLst>
            </p:seq>
            <p:seq concurrent="1" nextAc="seek">
              <p:cTn id="248" restart="whenNotActive" fill="hold" evtFilter="cancelBubble" nodeType="interactiveSeq">
                <p:stCondLst>
                  <p:cond evt="onClick" delay="0">
                    <p:tgtEl>
                      <p:spTgt spid="9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9" fill="hold">
                      <p:stCondLst>
                        <p:cond delay="0"/>
                      </p:stCondLst>
                      <p:childTnLst>
                        <p:par>
                          <p:cTn id="250" fill="hold">
                            <p:stCondLst>
                              <p:cond delay="0"/>
                            </p:stCondLst>
                            <p:childTnLst>
                              <p:par>
                                <p:cTn id="2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2" dur="2000" fill="hold"/>
                                        <p:tgtEl>
                                          <p:spTgt spid="923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3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5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6" fill="hold">
                            <p:stCondLst>
                              <p:cond delay="2000"/>
                            </p:stCondLst>
                            <p:childTnLst>
                              <p:par>
                                <p:cTn id="257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8"/>
                  </p:tgtEl>
                </p:cond>
              </p:nextCondLst>
            </p:seq>
            <p:seq concurrent="1" nextAc="seek">
              <p:cTn id="260" restart="whenNotActive" fill="hold" evtFilter="cancelBubble" nodeType="interactiveSeq">
                <p:stCondLst>
                  <p:cond evt="onClick" delay="0">
                    <p:tgtEl>
                      <p:spTgt spid="9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1" fill="hold">
                      <p:stCondLst>
                        <p:cond delay="0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4" dur="2000" fill="hold"/>
                                        <p:tgtEl>
                                          <p:spTgt spid="923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5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7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2000"/>
                            </p:stCondLst>
                            <p:childTnLst>
                              <p:par>
                                <p:cTn id="269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0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39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9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6" dur="2000" fill="hold"/>
                                        <p:tgtEl>
                                          <p:spTgt spid="924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7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000"/>
                            </p:stCondLst>
                            <p:childTnLst>
                              <p:par>
                                <p:cTn id="281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2" dur="3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0"/>
                  </p:tgtEl>
                </p:cond>
              </p:nextCondLst>
            </p:seq>
            <p:seq concurrent="1" nextAc="seek">
              <p:cTn id="284" restart="whenNotActive" fill="hold" evtFilter="cancelBubble" nodeType="interactiveSeq">
                <p:stCondLst>
                  <p:cond evt="onClick" delay="0">
                    <p:tgtEl>
                      <p:spTgt spid="9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5" fill="hold">
                      <p:stCondLst>
                        <p:cond delay="0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8" dur="2000" fill="hold"/>
                                        <p:tgtEl>
                                          <p:spTgt spid="924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2000"/>
                            </p:stCondLst>
                            <p:childTnLst>
                              <p:par>
                                <p:cTn id="293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1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9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0" dur="2000" fill="hold"/>
                                        <p:tgtEl>
                                          <p:spTgt spid="924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1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2000"/>
                            </p:stCondLst>
                            <p:childTnLst>
                              <p:par>
                                <p:cTn id="305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2"/>
                  </p:tgtEl>
                </p:cond>
              </p:nextCondLst>
            </p:seq>
            <p:seq concurrent="1" nextAc="seek">
              <p:cTn id="308" restart="whenNotActive" fill="hold" evtFilter="cancelBubble" nodeType="interactiveSeq">
                <p:stCondLst>
                  <p:cond evt="onClick" delay="0">
                    <p:tgtEl>
                      <p:spTgt spid="92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9" fill="hold">
                      <p:stCondLst>
                        <p:cond delay="0"/>
                      </p:stCondLst>
                      <p:childTnLst>
                        <p:par>
                          <p:cTn id="310" fill="hold">
                            <p:stCondLst>
                              <p:cond delay="0"/>
                            </p:stCondLst>
                            <p:childTnLst>
                              <p:par>
                                <p:cTn id="3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2" dur="2000" fill="hold"/>
                                        <p:tgtEl>
                                          <p:spTgt spid="924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3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5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2000"/>
                            </p:stCondLst>
                            <p:childTnLst>
                              <p:par>
                                <p:cTn id="317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3"/>
                  </p:tgtEl>
                </p:cond>
              </p:nextCondLst>
            </p:seq>
            <p:seq concurrent="1" nextAc="seek">
              <p:cTn id="320" restart="whenNotActive" fill="hold" evtFilter="cancelBubble" nodeType="interactiveSeq">
                <p:stCondLst>
                  <p:cond evt="onClick" delay="0">
                    <p:tgtEl>
                      <p:spTgt spid="9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1" fill="hold">
                      <p:stCondLst>
                        <p:cond delay="0"/>
                      </p:stCondLst>
                      <p:childTnLst>
                        <p:par>
                          <p:cTn id="322" fill="hold">
                            <p:stCondLst>
                              <p:cond delay="0"/>
                            </p:stCondLst>
                            <p:childTnLst>
                              <p:par>
                                <p:cTn id="3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4" dur="2000" fill="hold"/>
                                        <p:tgtEl>
                                          <p:spTgt spid="924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5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7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8" fill="hold">
                            <p:stCondLst>
                              <p:cond delay="2000"/>
                            </p:stCondLst>
                            <p:childTnLst>
                              <p:par>
                                <p:cTn id="329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0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4"/>
                  </p:tgtEl>
                </p:cond>
              </p:nextCondLst>
            </p:seq>
            <p:seq concurrent="1" nextAc="seek">
              <p:cTn id="332" restart="whenNotActive" fill="hold" evtFilter="cancelBubble" nodeType="interactiveSeq">
                <p:stCondLst>
                  <p:cond evt="onClick" delay="0">
                    <p:tgtEl>
                      <p:spTgt spid="92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3" fill="hold">
                      <p:stCondLst>
                        <p:cond delay="0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6" dur="2000" fill="hold"/>
                                        <p:tgtEl>
                                          <p:spTgt spid="924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2000"/>
                            </p:stCondLst>
                            <p:childTnLst>
                              <p:par>
                                <p:cTn id="341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2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5"/>
                  </p:tgtEl>
                </p:cond>
              </p:nextCondLst>
            </p:seq>
            <p:seq concurrent="1" nextAc="seek">
              <p:cTn id="344" restart="whenNotActive" fill="hold" evtFilter="cancelBubble" nodeType="interactiveSeq">
                <p:stCondLst>
                  <p:cond evt="onClick" delay="0">
                    <p:tgtEl>
                      <p:spTgt spid="92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5" fill="hold">
                      <p:stCondLst>
                        <p:cond delay="0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8" dur="2000" fill="hold"/>
                                        <p:tgtEl>
                                          <p:spTgt spid="924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9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1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2" fill="hold">
                            <p:stCondLst>
                              <p:cond delay="2000"/>
                            </p:stCondLst>
                            <p:childTnLst>
                              <p:par>
                                <p:cTn id="353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6"/>
                  </p:tgtEl>
                </p:cond>
              </p:nextCondLst>
            </p:seq>
            <p:seq concurrent="1" nextAc="seek">
              <p:cTn id="356" restart="whenNotActive" fill="hold" evtFilter="cancelBubble" nodeType="interactiveSeq">
                <p:stCondLst>
                  <p:cond evt="onClick" delay="0">
                    <p:tgtEl>
                      <p:spTgt spid="92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7" fill="hold">
                      <p:stCondLst>
                        <p:cond delay="0"/>
                      </p:stCondLst>
                      <p:childTnLst>
                        <p:par>
                          <p:cTn id="358" fill="hold">
                            <p:stCondLst>
                              <p:cond delay="0"/>
                            </p:stCondLst>
                            <p:childTnLst>
                              <p:par>
                                <p:cTn id="35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0" dur="2000" fill="hold"/>
                                        <p:tgtEl>
                                          <p:spTgt spid="924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1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3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4" fill="hold">
                            <p:stCondLst>
                              <p:cond delay="2000"/>
                            </p:stCondLst>
                            <p:childTnLst>
                              <p:par>
                                <p:cTn id="365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6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7"/>
                  </p:tgtEl>
                </p:cond>
              </p:nextCondLst>
            </p:seq>
            <p:seq concurrent="1" nextAc="seek">
              <p:cTn id="368" restart="whenNotActive" fill="hold" evtFilter="cancelBubble" nodeType="interactiveSeq">
                <p:stCondLst>
                  <p:cond evt="onClick" delay="0">
                    <p:tgtEl>
                      <p:spTgt spid="92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9" fill="hold">
                      <p:stCondLst>
                        <p:cond delay="0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2" dur="2000" fill="hold"/>
                                        <p:tgtEl>
                                          <p:spTgt spid="924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7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8" fill="hold">
                            <p:stCondLst>
                              <p:cond delay="2000"/>
                            </p:stCondLst>
                            <p:childTnLst>
                              <p:par>
                                <p:cTn id="37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8"/>
                  </p:tgtEl>
                </p:cond>
              </p:nextCondLst>
            </p:seq>
            <p:seq concurrent="1" nextAc="seek">
              <p:cTn id="382" restart="whenNotActive" fill="hold" evtFilter="cancelBubble" nodeType="interactiveSeq">
                <p:stCondLst>
                  <p:cond evt="onClick" delay="0">
                    <p:tgtEl>
                      <p:spTgt spid="92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3" fill="hold">
                      <p:stCondLst>
                        <p:cond delay="0"/>
                      </p:stCondLst>
                      <p:childTnLst>
                        <p:par>
                          <p:cTn id="384" fill="hold">
                            <p:stCondLst>
                              <p:cond delay="0"/>
                            </p:stCondLst>
                            <p:childTnLst>
                              <p:par>
                                <p:cTn id="38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6" dur="2000" fill="hold"/>
                                        <p:tgtEl>
                                          <p:spTgt spid="924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7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2000"/>
                            </p:stCondLst>
                            <p:childTnLst>
                              <p:par>
                                <p:cTn id="391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5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49"/>
                  </p:tgtEl>
                </p:cond>
              </p:nextCondLst>
            </p:seq>
            <p:seq concurrent="1" nextAc="seek">
              <p:cTn id="394" restart="whenNotActive" fill="hold" evtFilter="cancelBubble" nodeType="interactiveSeq">
                <p:stCondLst>
                  <p:cond evt="onClick" delay="0">
                    <p:tgtEl>
                      <p:spTgt spid="92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5" fill="hold">
                      <p:stCondLst>
                        <p:cond delay="0"/>
                      </p:stCondLst>
                      <p:childTnLst>
                        <p:par>
                          <p:cTn id="396" fill="hold">
                            <p:stCondLst>
                              <p:cond delay="0"/>
                            </p:stCondLst>
                            <p:childTnLst>
                              <p:par>
                                <p:cTn id="39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8" dur="2000" fill="hold"/>
                                        <p:tgtEl>
                                          <p:spTgt spid="925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9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2000"/>
                            </p:stCondLst>
                            <p:childTnLst>
                              <p:par>
                                <p:cTn id="403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0"/>
                  </p:tgtEl>
                </p:cond>
              </p:nextCondLst>
            </p:seq>
            <p:seq concurrent="1" nextAc="seek">
              <p:cTn id="406" restart="whenNotActive" fill="hold" evtFilter="cancelBubble" nodeType="interactiveSeq">
                <p:stCondLst>
                  <p:cond evt="onClick" delay="0">
                    <p:tgtEl>
                      <p:spTgt spid="92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7" fill="hold">
                      <p:stCondLst>
                        <p:cond delay="0"/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0" dur="2000" fill="hold"/>
                                        <p:tgtEl>
                                          <p:spTgt spid="925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1" presetID="10" presetClass="entr" presetSubtype="0" fill="hold" grpId="5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3" dur="2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4" fill="hold">
                            <p:stCondLst>
                              <p:cond delay="2000"/>
                            </p:stCondLst>
                            <p:childTnLst>
                              <p:par>
                                <p:cTn id="415" presetID="10" presetClass="exit" presetSubtype="0" fill="hold" grpId="5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5000"/>
                                        <p:tgtEl>
                                          <p:spTgt spid="92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9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51"/>
                  </p:tgtEl>
                </p:cond>
              </p:nextCondLst>
            </p:seq>
            <p:seq concurrent="1" nextAc="seek">
              <p:cTn id="418" restart="whenNotActive" fill="hold" evtFilter="cancelBubble" nodeType="interactiveSeq">
                <p:stCondLst>
                  <p:cond evt="onClick" delay="0">
                    <p:tgtEl>
                      <p:spTgt spid="92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9" fill="hold">
                      <p:stCondLst>
                        <p:cond delay="0"/>
                      </p:stCondLst>
                      <p:childTnLst>
                        <p:par>
                          <p:cTn id="420" fill="hold">
                            <p:stCondLst>
                              <p:cond delay="0"/>
                            </p:stCondLst>
                            <p:childTnLst>
                              <p:par>
                                <p:cTn id="421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2" dur="2000" fill="hold"/>
                                        <p:tgtEl>
                                          <p:spTgt spid="92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2000"/>
                            </p:stCondLst>
                            <p:childTnLst>
                              <p:par>
                                <p:cTn id="424" presetID="1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5" dur="1000"/>
                                        <p:tgtEl>
                                          <p:spTgt spid="92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8" dur="1000"/>
                                        <p:tgtEl>
                                          <p:spTgt spid="9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1" dur="1000"/>
                                        <p:tgtEl>
                                          <p:spTgt spid="92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4" dur="1000"/>
                                        <p:tgtEl>
                                          <p:spTgt spid="92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7" dur="1000"/>
                                        <p:tgtEl>
                                          <p:spTgt spid="92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0" dur="1000"/>
                                        <p:tgtEl>
                                          <p:spTgt spid="92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273"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3" grpId="0"/>
      <p:bldP spid="9224" grpId="0"/>
      <p:bldP spid="9225" grpId="0"/>
      <p:bldP spid="9226" grpId="0"/>
      <p:bldP spid="9227" grpId="0"/>
      <p:bldP spid="9228" grpId="0"/>
      <p:bldP spid="9229" grpId="0"/>
      <p:bldP spid="9230" grpId="0"/>
      <p:bldP spid="9231" grpId="0"/>
      <p:bldP spid="9232" grpId="0"/>
      <p:bldP spid="9233" grpId="0"/>
      <p:bldP spid="9234" grpId="0"/>
      <p:bldP spid="9235" grpId="0"/>
      <p:bldP spid="9236" grpId="0"/>
      <p:bldP spid="9237" grpId="0"/>
      <p:bldP spid="9238" grpId="0"/>
      <p:bldP spid="9239" grpId="0"/>
      <p:bldP spid="9240" grpId="0"/>
      <p:bldP spid="9241" grpId="0"/>
      <p:bldP spid="9242" grpId="0"/>
      <p:bldP spid="9243" grpId="0"/>
      <p:bldP spid="9244" grpId="0"/>
      <p:bldP spid="9245" grpId="0"/>
      <p:bldP spid="9246" grpId="0"/>
      <p:bldP spid="9247" grpId="0"/>
      <p:bldP spid="9248" grpId="0"/>
      <p:bldP spid="9249" grpId="0"/>
      <p:bldP spid="9250" grpId="0"/>
      <p:bldP spid="9251" grpId="0"/>
      <p:bldP spid="9252" grpId="0" animBg="1"/>
      <p:bldP spid="9252" grpId="1" animBg="1"/>
      <p:bldP spid="9252" grpId="2" animBg="1"/>
      <p:bldP spid="9252" grpId="3" animBg="1"/>
      <p:bldP spid="9252" grpId="4" animBg="1"/>
      <p:bldP spid="9252" grpId="5" animBg="1"/>
      <p:bldP spid="9252" grpId="6" animBg="1"/>
      <p:bldP spid="9252" grpId="7" animBg="1"/>
      <p:bldP spid="9252" grpId="8" animBg="1"/>
      <p:bldP spid="9252" grpId="9" animBg="1"/>
      <p:bldP spid="9252" grpId="10" animBg="1"/>
      <p:bldP spid="9252" grpId="11" animBg="1"/>
      <p:bldP spid="9252" grpId="12" animBg="1"/>
      <p:bldP spid="9252" grpId="13" animBg="1"/>
      <p:bldP spid="9252" grpId="14" animBg="1"/>
      <p:bldP spid="9252" grpId="15" animBg="1"/>
      <p:bldP spid="9252" grpId="16" animBg="1"/>
      <p:bldP spid="9252" grpId="17" animBg="1"/>
      <p:bldP spid="9252" grpId="18" animBg="1"/>
      <p:bldP spid="9252" grpId="19" animBg="1"/>
      <p:bldP spid="9252" grpId="20" animBg="1"/>
      <p:bldP spid="9252" grpId="21" animBg="1"/>
      <p:bldP spid="9252" grpId="22" animBg="1"/>
      <p:bldP spid="9252" grpId="23" animBg="1"/>
      <p:bldP spid="9252" grpId="24" animBg="1"/>
      <p:bldP spid="9252" grpId="25" animBg="1"/>
      <p:bldP spid="9252" grpId="26" animBg="1"/>
      <p:bldP spid="9252" grpId="27" animBg="1"/>
      <p:bldP spid="9252" grpId="28" animBg="1"/>
      <p:bldP spid="9252" grpId="29" animBg="1"/>
      <p:bldP spid="9252" grpId="30" animBg="1"/>
      <p:bldP spid="9252" grpId="31" animBg="1"/>
      <p:bldP spid="9252" grpId="32" animBg="1"/>
      <p:bldP spid="9252" grpId="33" animBg="1"/>
      <p:bldP spid="9252" grpId="34" animBg="1"/>
      <p:bldP spid="9252" grpId="35" animBg="1"/>
      <p:bldP spid="9252" grpId="36" animBg="1"/>
      <p:bldP spid="9252" grpId="37" animBg="1"/>
      <p:bldP spid="9252" grpId="38" animBg="1"/>
      <p:bldP spid="9252" grpId="39" animBg="1"/>
      <p:bldP spid="9252" grpId="40" animBg="1"/>
      <p:bldP spid="9252" grpId="41" animBg="1"/>
      <p:bldP spid="9252" grpId="42" animBg="1"/>
      <p:bldP spid="9252" grpId="43" animBg="1"/>
      <p:bldP spid="9252" grpId="44" animBg="1"/>
      <p:bldP spid="9252" grpId="45" animBg="1"/>
      <p:bldP spid="9252" grpId="46" animBg="1"/>
      <p:bldP spid="9252" grpId="47" animBg="1"/>
      <p:bldP spid="9252" grpId="48" animBg="1"/>
      <p:bldP spid="9252" grpId="49" animBg="1"/>
      <p:bldP spid="9252" grpId="50" animBg="1"/>
      <p:bldP spid="9252" grpId="51" animBg="1"/>
      <p:bldP spid="9252" grpId="52" animBg="1"/>
      <p:bldP spid="9252" grpId="53" animBg="1"/>
      <p:bldP spid="9254" grpId="0" animBg="1"/>
      <p:bldP spid="9266" grpId="0" animBg="1"/>
      <p:bldP spid="9266" grpId="1" animBg="1"/>
      <p:bldP spid="9267" grpId="0" animBg="1"/>
      <p:bldP spid="9267" grpId="1" animBg="1"/>
      <p:bldP spid="9268" grpId="0" animBg="1"/>
      <p:bldP spid="9268" grpId="1" animBg="1"/>
      <p:bldP spid="9269" grpId="0" animBg="1"/>
      <p:bldP spid="9269" grpId="1" animBg="1"/>
      <p:bldP spid="9271" grpId="0" animBg="1"/>
      <p:bldP spid="9271" grpId="1" animBg="1"/>
      <p:bldP spid="9272" grpId="0" animBg="1"/>
      <p:bldP spid="9272" grpId="1" animBg="1"/>
      <p:bldP spid="9273" grpId="0" animBg="1"/>
      <p:bldP spid="9274" grpId="0" animBg="1"/>
      <p:bldP spid="9274" grpId="1" animBg="1"/>
      <p:bldP spid="9280" grpId="0" animBg="1"/>
      <p:bldP spid="9280" grpId="1" animBg="1"/>
      <p:bldP spid="9281" grpId="0" animBg="1"/>
      <p:bldP spid="9281" grpId="1" animBg="1"/>
      <p:bldP spid="9282" grpId="0" animBg="1"/>
      <p:bldP spid="9282" grpId="1" animBg="1"/>
      <p:bldP spid="9283" grpId="0" animBg="1"/>
      <p:bldP spid="9283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5" cstate="print">
            <a:alphaModFix amt="44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AutoShape 4"/>
          <p:cNvSpPr>
            <a:spLocks noChangeArrowheads="1"/>
          </p:cNvSpPr>
          <p:nvPr/>
        </p:nvSpPr>
        <p:spPr bwMode="auto">
          <a:xfrm>
            <a:off x="2590800" y="304800"/>
            <a:ext cx="3429000" cy="381000"/>
          </a:xfrm>
          <a:prstGeom prst="roundRect">
            <a:avLst>
              <a:gd name="adj" fmla="val 16667"/>
            </a:avLst>
          </a:prstGeom>
          <a:solidFill>
            <a:srgbClr val="9BFF9B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i="1"/>
              <a:t>3 отборочный тур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9906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Какой цифры нет в </a:t>
            </a:r>
            <a:r>
              <a:rPr lang="ru-RU" sz="2400" b="1" i="1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девятиричной</a:t>
            </a:r>
            <a:r>
              <a:rPr lang="ru-RU" sz="24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системе счисления?</a:t>
            </a:r>
            <a:endParaRPr lang="ru-RU" sz="2400" b="1" i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9462" name="WordArt 6"/>
          <p:cNvSpPr>
            <a:spLocks noChangeArrowheads="1" noChangeShapeType="1" noTextEdit="1"/>
          </p:cNvSpPr>
          <p:nvPr/>
        </p:nvSpPr>
        <p:spPr bwMode="auto">
          <a:xfrm>
            <a:off x="5105400" y="1988840"/>
            <a:ext cx="906760" cy="4495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9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0" y="25146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Как называется процесс преобразования информации из одной знаковой формы в другую?</a:t>
            </a:r>
            <a:endParaRPr lang="ru-RU" sz="2400" b="1" i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9464" name="WordArt 8"/>
          <p:cNvSpPr>
            <a:spLocks noChangeArrowheads="1" noChangeShapeType="1" noTextEdit="1"/>
          </p:cNvSpPr>
          <p:nvPr/>
        </p:nvSpPr>
        <p:spPr bwMode="auto">
          <a:xfrm>
            <a:off x="5868144" y="3200400"/>
            <a:ext cx="2818656" cy="533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кодирование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0" y="41148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  <a:defRPr/>
            </a:pPr>
            <a:r>
              <a:rPr lang="ru-RU" sz="2400" b="1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Назовите клавишу, предназначенную для ввода команды или перехода на следующий абзац</a:t>
            </a:r>
            <a:endParaRPr lang="ru-RU" sz="2400" b="1" i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9466" name="WordArt 10"/>
          <p:cNvSpPr>
            <a:spLocks noChangeArrowheads="1" noChangeShapeType="1" noTextEdit="1"/>
          </p:cNvSpPr>
          <p:nvPr/>
        </p:nvSpPr>
        <p:spPr bwMode="auto">
          <a:xfrm>
            <a:off x="6372200" y="5157192"/>
            <a:ext cx="2016224" cy="381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latin typeface="Arial"/>
                <a:cs typeface="Arial"/>
              </a:rPr>
              <a:t>Enter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8201" name="AutoShape 11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2286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94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  <p:bldP spid="19462" grpId="0" animBg="1"/>
      <p:bldP spid="19463" grpId="0"/>
      <p:bldP spid="19464" grpId="0" animBg="1"/>
      <p:bldP spid="19465" grpId="0"/>
      <p:bldP spid="1946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alphaModFix amt="62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20488" name="Text Box 8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20489" name="Text Box 9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20490" name="Text Box 10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20491" name="Text Box 11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20492" name="Text Box 12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20493" name="Text Box 13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20494" name="Text Box 14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20495" name="Text Box 15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20496" name="Text Box 16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20497" name="Text Box 17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20498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20499" name="Text Box 19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20500" name="Text Box 20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20502" name="Text Box 22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20503" name="Text Box 23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20504" name="Text Box 24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20505" name="Text Box 25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20506" name="Text Box 26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20507" name="Text Box 27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20508" name="Text Box 28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20509" name="Text Box 29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20510" name="Text Box 30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20511" name="Text Box 31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20512" name="Text Box 32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20513" name="Text Box 33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20514" name="AutoShape 34"/>
          <p:cNvSpPr>
            <a:spLocks noChangeArrowheads="1"/>
          </p:cNvSpPr>
          <p:nvPr/>
        </p:nvSpPr>
        <p:spPr bwMode="auto">
          <a:xfrm>
            <a:off x="323528" y="4581128"/>
            <a:ext cx="6019800" cy="990600"/>
          </a:xfrm>
          <a:prstGeom prst="wedgeRoundRectCallout">
            <a:avLst>
              <a:gd name="adj1" fmla="val 72574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i="1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20516" name="AutoShape 36"/>
          <p:cNvSpPr>
            <a:spLocks noChangeArrowheads="1"/>
          </p:cNvSpPr>
          <p:nvPr/>
        </p:nvSpPr>
        <p:spPr bwMode="auto">
          <a:xfrm>
            <a:off x="838200" y="116632"/>
            <a:ext cx="8305800" cy="1688232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800" b="1" dirty="0" smtClean="0"/>
              <a:t>Название базовой логической операции</a:t>
            </a:r>
            <a:endParaRPr lang="ru-RU" sz="2800" b="1" dirty="0"/>
          </a:p>
        </p:txBody>
      </p:sp>
      <p:sp>
        <p:nvSpPr>
          <p:cNvPr id="9253" name="Text Box 37"/>
          <p:cNvSpPr txBox="1">
            <a:spLocks noChangeArrowheads="1"/>
          </p:cNvSpPr>
          <p:nvPr/>
        </p:nvSpPr>
        <p:spPr bwMode="auto">
          <a:xfrm>
            <a:off x="228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И</a:t>
            </a:r>
          </a:p>
        </p:txBody>
      </p:sp>
      <p:sp>
        <p:nvSpPr>
          <p:cNvPr id="9254" name="Text Box 38"/>
          <p:cNvSpPr txBox="1">
            <a:spLocks noChangeArrowheads="1"/>
          </p:cNvSpPr>
          <p:nvPr/>
        </p:nvSpPr>
        <p:spPr bwMode="auto">
          <a:xfrm>
            <a:off x="2362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В</a:t>
            </a:r>
          </a:p>
        </p:txBody>
      </p:sp>
      <p:sp>
        <p:nvSpPr>
          <p:cNvPr id="9255" name="Text Box 39"/>
          <p:cNvSpPr txBox="1">
            <a:spLocks noChangeArrowheads="1"/>
          </p:cNvSpPr>
          <p:nvPr/>
        </p:nvSpPr>
        <p:spPr bwMode="auto">
          <a:xfrm>
            <a:off x="1295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 smtClean="0"/>
              <a:t>Н</a:t>
            </a:r>
            <a:endParaRPr lang="ru-RU" sz="7200" dirty="0"/>
          </a:p>
        </p:txBody>
      </p:sp>
      <p:sp>
        <p:nvSpPr>
          <p:cNvPr id="9256" name="Text Box 40"/>
          <p:cNvSpPr txBox="1">
            <a:spLocks noChangeArrowheads="1"/>
          </p:cNvSpPr>
          <p:nvPr/>
        </p:nvSpPr>
        <p:spPr bwMode="auto">
          <a:xfrm>
            <a:off x="4495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Р</a:t>
            </a:r>
          </a:p>
        </p:txBody>
      </p:sp>
      <p:sp>
        <p:nvSpPr>
          <p:cNvPr id="9257" name="Text Box 41"/>
          <p:cNvSpPr txBox="1">
            <a:spLocks noChangeArrowheads="1"/>
          </p:cNvSpPr>
          <p:nvPr/>
        </p:nvSpPr>
        <p:spPr bwMode="auto">
          <a:xfrm>
            <a:off x="7696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Я</a:t>
            </a:r>
          </a:p>
        </p:txBody>
      </p:sp>
      <p:sp>
        <p:nvSpPr>
          <p:cNvPr id="9258" name="Text Box 42"/>
          <p:cNvSpPr txBox="1">
            <a:spLocks noChangeArrowheads="1"/>
          </p:cNvSpPr>
          <p:nvPr/>
        </p:nvSpPr>
        <p:spPr bwMode="auto">
          <a:xfrm>
            <a:off x="5562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С</a:t>
            </a:r>
          </a:p>
        </p:txBody>
      </p:sp>
      <p:sp>
        <p:nvSpPr>
          <p:cNvPr id="20524" name="Rectangle 44"/>
          <p:cNvSpPr>
            <a:spLocks noChangeArrowheads="1"/>
          </p:cNvSpPr>
          <p:nvPr/>
        </p:nvSpPr>
        <p:spPr bwMode="auto">
          <a:xfrm>
            <a:off x="2366392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5" name="Rectangle 45"/>
          <p:cNvSpPr>
            <a:spLocks noChangeArrowheads="1"/>
          </p:cNvSpPr>
          <p:nvPr/>
        </p:nvSpPr>
        <p:spPr bwMode="auto">
          <a:xfrm>
            <a:off x="4499992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6" name="Rectangle 46"/>
          <p:cNvSpPr>
            <a:spLocks noChangeArrowheads="1"/>
          </p:cNvSpPr>
          <p:nvPr/>
        </p:nvSpPr>
        <p:spPr bwMode="auto">
          <a:xfrm>
            <a:off x="232792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7" name="Rectangle 47"/>
          <p:cNvSpPr>
            <a:spLocks noChangeArrowheads="1"/>
          </p:cNvSpPr>
          <p:nvPr/>
        </p:nvSpPr>
        <p:spPr bwMode="auto">
          <a:xfrm>
            <a:off x="1299592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8" name="Rectangle 48"/>
          <p:cNvSpPr>
            <a:spLocks noChangeArrowheads="1"/>
          </p:cNvSpPr>
          <p:nvPr/>
        </p:nvSpPr>
        <p:spPr bwMode="auto">
          <a:xfrm>
            <a:off x="5566792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29" name="Rectangle 49"/>
          <p:cNvSpPr>
            <a:spLocks noChangeArrowheads="1"/>
          </p:cNvSpPr>
          <p:nvPr/>
        </p:nvSpPr>
        <p:spPr bwMode="auto">
          <a:xfrm>
            <a:off x="7700392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30" name="AutoShape 50"/>
          <p:cNvSpPr>
            <a:spLocks noChangeArrowheads="1"/>
          </p:cNvSpPr>
          <p:nvPr/>
        </p:nvSpPr>
        <p:spPr bwMode="auto">
          <a:xfrm>
            <a:off x="8534400" y="4191000"/>
            <a:ext cx="381000" cy="3810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31" name="AutoShape 51"/>
          <p:cNvSpPr>
            <a:spLocks noChangeArrowheads="1"/>
          </p:cNvSpPr>
          <p:nvPr/>
        </p:nvSpPr>
        <p:spPr bwMode="auto">
          <a:xfrm>
            <a:off x="251520" y="4653136"/>
            <a:ext cx="6019800" cy="990600"/>
          </a:xfrm>
          <a:prstGeom prst="wedgeRoundRectCallout">
            <a:avLst>
              <a:gd name="adj1" fmla="val 72282"/>
              <a:gd name="adj2" fmla="val 5945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20533" name="AutoShape 53"/>
          <p:cNvSpPr>
            <a:spLocks noChangeArrowheads="1"/>
          </p:cNvSpPr>
          <p:nvPr/>
        </p:nvSpPr>
        <p:spPr bwMode="auto">
          <a:xfrm>
            <a:off x="395536" y="4509120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Таких букв две!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140 очков!</a:t>
            </a:r>
          </a:p>
        </p:txBody>
      </p:sp>
      <p:sp>
        <p:nvSpPr>
          <p:cNvPr id="20534" name="AutoShape 54"/>
          <p:cNvSpPr>
            <a:spLocks noChangeArrowheads="1"/>
          </p:cNvSpPr>
          <p:nvPr/>
        </p:nvSpPr>
        <p:spPr bwMode="auto">
          <a:xfrm>
            <a:off x="251520" y="4653136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70 очков!</a:t>
            </a:r>
          </a:p>
        </p:txBody>
      </p:sp>
      <p:sp>
        <p:nvSpPr>
          <p:cNvPr id="20535" name="AutoShape 55"/>
          <p:cNvSpPr>
            <a:spLocks noChangeArrowheads="1"/>
          </p:cNvSpPr>
          <p:nvPr/>
        </p:nvSpPr>
        <p:spPr bwMode="auto">
          <a:xfrm>
            <a:off x="251520" y="4653136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9272" name="AutoShape 56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0" y="980728"/>
            <a:ext cx="533400" cy="304800"/>
          </a:xfrm>
          <a:prstGeom prst="actionButtonBeginning">
            <a:avLst/>
          </a:prstGeom>
          <a:solidFill>
            <a:schemeClr val="accent1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73" name="Text Box 57"/>
          <p:cNvSpPr txBox="1">
            <a:spLocks noChangeArrowheads="1"/>
          </p:cNvSpPr>
          <p:nvPr/>
        </p:nvSpPr>
        <p:spPr bwMode="auto">
          <a:xfrm>
            <a:off x="6629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/>
              <a:t>И</a:t>
            </a:r>
          </a:p>
        </p:txBody>
      </p:sp>
      <p:sp>
        <p:nvSpPr>
          <p:cNvPr id="9274" name="Text Box 58"/>
          <p:cNvSpPr txBox="1">
            <a:spLocks noChangeArrowheads="1"/>
          </p:cNvSpPr>
          <p:nvPr/>
        </p:nvSpPr>
        <p:spPr bwMode="auto">
          <a:xfrm>
            <a:off x="3429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Е</a:t>
            </a:r>
          </a:p>
        </p:txBody>
      </p:sp>
      <p:sp>
        <p:nvSpPr>
          <p:cNvPr id="20539" name="Rectangle 59"/>
          <p:cNvSpPr>
            <a:spLocks noChangeArrowheads="1"/>
          </p:cNvSpPr>
          <p:nvPr/>
        </p:nvSpPr>
        <p:spPr bwMode="auto">
          <a:xfrm>
            <a:off x="3419872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0540" name="AutoShape 60"/>
          <p:cNvSpPr>
            <a:spLocks noChangeArrowheads="1"/>
          </p:cNvSpPr>
          <p:nvPr/>
        </p:nvSpPr>
        <p:spPr bwMode="auto">
          <a:xfrm>
            <a:off x="323528" y="4581128"/>
            <a:ext cx="6019800" cy="990600"/>
          </a:xfrm>
          <a:prstGeom prst="wedgeRoundRectCallout">
            <a:avLst>
              <a:gd name="adj1" fmla="val 72361"/>
              <a:gd name="adj2" fmla="val 61537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30 очков!</a:t>
            </a:r>
          </a:p>
        </p:txBody>
      </p:sp>
      <p:sp>
        <p:nvSpPr>
          <p:cNvPr id="20542" name="Rectangle 62"/>
          <p:cNvSpPr>
            <a:spLocks noChangeArrowheads="1"/>
          </p:cNvSpPr>
          <p:nvPr/>
        </p:nvSpPr>
        <p:spPr bwMode="auto">
          <a:xfrm>
            <a:off x="6633592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60" name="AutoShape 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7308304" y="5805264"/>
            <a:ext cx="1656184" cy="7620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3600" b="1" i="1" dirty="0">
                <a:latin typeface="Arial Black" pitchFamily="34" charset="0"/>
              </a:rPr>
              <a:t>3</a:t>
            </a:r>
            <a:r>
              <a:rPr lang="ru-RU" sz="3600" b="1" i="1" dirty="0" smtClean="0">
                <a:latin typeface="Arial Black" pitchFamily="34" charset="0"/>
              </a:rPr>
              <a:t> </a:t>
            </a:r>
            <a:r>
              <a:rPr lang="ru-RU" sz="3600" b="1" i="1" dirty="0">
                <a:latin typeface="Arial Black" pitchFamily="34" charset="0"/>
              </a:rPr>
              <a:t>тур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04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2048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04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204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04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2048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5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000"/>
                            </p:stCondLst>
                            <p:childTnLst>
                              <p:par>
                                <p:cTn id="4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1" dur="30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0" presetClass="exit" presetSubtype="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20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4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04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2000" fill="hold"/>
                                        <p:tgtEl>
                                          <p:spTgt spid="2048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04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000" fill="hold"/>
                                        <p:tgtEl>
                                          <p:spTgt spid="204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xit" presetSubtype="0" fill="hold" grpId="2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6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204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2000" fill="hold"/>
                                        <p:tgtEl>
                                          <p:spTgt spid="2048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80" dur="30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0"/>
                            </p:stCondLst>
                            <p:childTnLst>
                              <p:par>
                                <p:cTn id="83" presetID="10" presetClass="exit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20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204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0" dur="2000" fill="hold"/>
                                        <p:tgtEl>
                                          <p:spTgt spid="2048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00"/>
                            </p:stCondLst>
                            <p:childTnLst>
                              <p:par>
                                <p:cTn id="92" presetID="10" presetClass="entr" presetSubtype="0" fill="hold" grpId="3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4000"/>
                            </p:stCondLst>
                            <p:childTnLst>
                              <p:par>
                                <p:cTn id="96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8"/>
                  </p:tgtEl>
                </p:cond>
              </p:nextCondLst>
            </p:seq>
            <p:seq concurrent="1" nextAc="seek">
              <p:cTn id="99" restart="whenNotActive" fill="hold" evtFilter="cancelBubble" nodeType="interactiveSeq">
                <p:stCondLst>
                  <p:cond evt="onClick" delay="0">
                    <p:tgtEl>
                      <p:spTgt spid="204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0" fill="hold">
                      <p:stCondLst>
                        <p:cond delay="0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3" dur="2000" fill="hold"/>
                                        <p:tgtEl>
                                          <p:spTgt spid="2048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4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89"/>
                  </p:tgtEl>
                </p:cond>
              </p:nextCondLst>
            </p:seq>
            <p:seq concurrent="1" nextAc="seek">
              <p:cTn id="111" restart="whenNotActive" fill="hold" evtFilter="cancelBubble" nodeType="interactiveSeq">
                <p:stCondLst>
                  <p:cond evt="onClick" delay="0">
                    <p:tgtEl>
                      <p:spTgt spid="2049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2" fill="hold">
                      <p:stCondLst>
                        <p:cond delay="0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5" dur="2000" fill="hold"/>
                                        <p:tgtEl>
                                          <p:spTgt spid="2049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4000"/>
                            </p:stCondLst>
                            <p:childTnLst>
                              <p:par>
                                <p:cTn id="120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1" dur="30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7000"/>
                            </p:stCondLst>
                            <p:childTnLst>
                              <p:par>
                                <p:cTn id="124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25" dur="30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8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2000"/>
                                        <p:tgtEl>
                                          <p:spTgt spid="205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0"/>
                  </p:tgtEl>
                </p:cond>
              </p:nextCondLst>
            </p:seq>
            <p:seq concurrent="1" nextAc="seek">
              <p:cTn id="131" restart="whenNotActive" fill="hold" evtFilter="cancelBubble" nodeType="interactiveSeq">
                <p:stCondLst>
                  <p:cond evt="onClick" delay="0">
                    <p:tgtEl>
                      <p:spTgt spid="2049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2" fill="hold">
                      <p:stCondLst>
                        <p:cond delay="0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5" dur="2000" fill="hold"/>
                                        <p:tgtEl>
                                          <p:spTgt spid="2049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6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2000"/>
                            </p:stCondLst>
                            <p:childTnLst>
                              <p:par>
                                <p:cTn id="140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1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1"/>
                  </p:tgtEl>
                </p:cond>
              </p:nextCondLst>
            </p:seq>
            <p:seq concurrent="1" nextAc="seek">
              <p:cTn id="143" restart="whenNotActive" fill="hold" evtFilter="cancelBubble" nodeType="interactiveSeq">
                <p:stCondLst>
                  <p:cond evt="onClick" delay="0">
                    <p:tgtEl>
                      <p:spTgt spid="2049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4" fill="hold">
                      <p:stCondLst>
                        <p:cond delay="0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7" dur="2000" fill="hold"/>
                                        <p:tgtEl>
                                          <p:spTgt spid="2049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2000"/>
                            </p:stCondLst>
                            <p:childTnLst>
                              <p:par>
                                <p:cTn id="152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2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2049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2000" fill="hold"/>
                                        <p:tgtEl>
                                          <p:spTgt spid="2049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2000"/>
                            </p:stCondLst>
                            <p:childTnLst>
                              <p:par>
                                <p:cTn id="164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2049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" dur="2000" fill="hold"/>
                                        <p:tgtEl>
                                          <p:spTgt spid="2049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2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2000"/>
                            </p:stCondLst>
                            <p:childTnLst>
                              <p:par>
                                <p:cTn id="176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4"/>
                  </p:tgtEl>
                </p:cond>
              </p:nextCondLst>
            </p:seq>
            <p:seq concurrent="1" nextAc="seek">
              <p:cTn id="179" restart="whenNotActive" fill="hold" evtFilter="cancelBubble" nodeType="interactiveSeq">
                <p:stCondLst>
                  <p:cond evt="onClick" delay="0">
                    <p:tgtEl>
                      <p:spTgt spid="204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0" fill="hold">
                      <p:stCondLst>
                        <p:cond delay="0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3" dur="2000" fill="hold"/>
                                        <p:tgtEl>
                                          <p:spTgt spid="2049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20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89" dur="30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5000"/>
                            </p:stCondLst>
                            <p:childTnLst>
                              <p:par>
                                <p:cTn id="192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2000"/>
                                        <p:tgtEl>
                                          <p:spTgt spid="20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5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204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9" dur="2000" fill="hold"/>
                                        <p:tgtEl>
                                          <p:spTgt spid="2049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3" fill="hold">
                            <p:stCondLst>
                              <p:cond delay="2000"/>
                            </p:stCondLst>
                            <p:childTnLst>
                              <p:par>
                                <p:cTn id="204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6"/>
                  </p:tgtEl>
                </p:cond>
              </p:nextCondLst>
            </p:seq>
            <p:seq concurrent="1" nextAc="seek">
              <p:cTn id="207" restart="whenNotActive" fill="hold" evtFilter="cancelBubble" nodeType="interactiveSeq">
                <p:stCondLst>
                  <p:cond evt="onClick" delay="0">
                    <p:tgtEl>
                      <p:spTgt spid="2049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8" fill="hold">
                      <p:stCondLst>
                        <p:cond delay="0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1" dur="2000" fill="hold"/>
                                        <p:tgtEl>
                                          <p:spTgt spid="2049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2000"/>
                            </p:stCondLst>
                            <p:childTnLst>
                              <p:par>
                                <p:cTn id="216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7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2049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3" dur="2000" fill="hold"/>
                                        <p:tgtEl>
                                          <p:spTgt spid="2049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20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2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29" dur="30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1" fill="hold">
                            <p:stCondLst>
                              <p:cond delay="8000"/>
                            </p:stCondLst>
                            <p:childTnLst>
                              <p:par>
                                <p:cTn id="23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5000"/>
                                        <p:tgtEl>
                                          <p:spTgt spid="205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8"/>
                  </p:tgtEl>
                </p:cond>
              </p:nextCondLst>
            </p:seq>
            <p:seq concurrent="1" nextAc="seek">
              <p:cTn id="235" restart="whenNotActive" fill="hold" evtFilter="cancelBubble" nodeType="interactiveSeq">
                <p:stCondLst>
                  <p:cond evt="onClick" delay="0">
                    <p:tgtEl>
                      <p:spTgt spid="204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6" fill="hold">
                      <p:stCondLst>
                        <p:cond delay="0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9" dur="2000" fill="hold"/>
                                        <p:tgtEl>
                                          <p:spTgt spid="2049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20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4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45" dur="30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5000"/>
                            </p:stCondLst>
                            <p:childTnLst>
                              <p:par>
                                <p:cTn id="248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9" dur="5000"/>
                                        <p:tgtEl>
                                          <p:spTgt spid="205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499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205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5" dur="2000" fill="hold"/>
                                        <p:tgtEl>
                                          <p:spTgt spid="2050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6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2000"/>
                            </p:stCondLst>
                            <p:childTnLst>
                              <p:par>
                                <p:cTn id="260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0"/>
                  </p:tgtEl>
                </p:cond>
              </p:nextCondLst>
            </p:seq>
            <p:seq concurrent="1" nextAc="seek">
              <p:cTn id="263" restart="whenNotActive" fill="hold" evtFilter="cancelBubble" nodeType="interactiveSeq">
                <p:stCondLst>
                  <p:cond evt="onClick" delay="0">
                    <p:tgtEl>
                      <p:spTgt spid="205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4" fill="hold">
                      <p:stCondLst>
                        <p:cond delay="0"/>
                      </p:stCondLst>
                      <p:childTnLst>
                        <p:par>
                          <p:cTn id="265" fill="hold">
                            <p:stCondLst>
                              <p:cond delay="0"/>
                            </p:stCondLst>
                            <p:childTnLst>
                              <p:par>
                                <p:cTn id="26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67" dur="2000" fill="hold"/>
                                        <p:tgtEl>
                                          <p:spTgt spid="2050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8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2000"/>
                            </p:stCondLst>
                            <p:childTnLst>
                              <p:par>
                                <p:cTn id="272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1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205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9" dur="2000" fill="hold"/>
                                        <p:tgtEl>
                                          <p:spTgt spid="2050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0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1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3" fill="hold">
                            <p:stCondLst>
                              <p:cond delay="2000"/>
                            </p:stCondLst>
                            <p:childTnLst>
                              <p:par>
                                <p:cTn id="284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5" dur="3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2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205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1" dur="2000" fill="hold"/>
                                        <p:tgtEl>
                                          <p:spTgt spid="2050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2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2000"/>
                            </p:stCondLst>
                            <p:childTnLst>
                              <p:par>
                                <p:cTn id="296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3"/>
                  </p:tgtEl>
                </p:cond>
              </p:nextCondLst>
            </p:seq>
            <p:seq concurrent="1" nextAc="seek">
              <p:cTn id="299" restart="whenNotActive" fill="hold" evtFilter="cancelBubble" nodeType="interactiveSeq">
                <p:stCondLst>
                  <p:cond evt="onClick" delay="0">
                    <p:tgtEl>
                      <p:spTgt spid="205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0" fill="hold">
                      <p:stCondLst>
                        <p:cond delay="0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3" dur="2000" fill="hold"/>
                                        <p:tgtEl>
                                          <p:spTgt spid="2050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4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000"/>
                            </p:stCondLst>
                            <p:childTnLst>
                              <p:par>
                                <p:cTn id="308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4"/>
                  </p:tgtEl>
                </p:cond>
              </p:nextCondLst>
            </p:seq>
            <p:seq concurrent="1" nextAc="seek">
              <p:cTn id="311" restart="whenNotActive" fill="hold" evtFilter="cancelBubble" nodeType="interactiveSeq">
                <p:stCondLst>
                  <p:cond evt="onClick" delay="0">
                    <p:tgtEl>
                      <p:spTgt spid="2050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2" fill="hold">
                      <p:stCondLst>
                        <p:cond delay="0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5" dur="2000" fill="hold"/>
                                        <p:tgtEl>
                                          <p:spTgt spid="2050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6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8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2000"/>
                            </p:stCondLst>
                            <p:childTnLst>
                              <p:par>
                                <p:cTn id="320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5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205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7" dur="2000" fill="hold"/>
                                        <p:tgtEl>
                                          <p:spTgt spid="2050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8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32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6"/>
                  </p:tgtEl>
                </p:cond>
              </p:nextCondLst>
            </p:seq>
            <p:seq concurrent="1" nextAc="seek">
              <p:cTn id="335" restart="whenNotActive" fill="hold" evtFilter="cancelBubble" nodeType="interactiveSeq">
                <p:stCondLst>
                  <p:cond evt="onClick" delay="0">
                    <p:tgtEl>
                      <p:spTgt spid="2050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6" fill="hold">
                      <p:stCondLst>
                        <p:cond delay="0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9" dur="2000" fill="hold"/>
                                        <p:tgtEl>
                                          <p:spTgt spid="2050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0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4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5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7"/>
                  </p:tgtEl>
                </p:cond>
              </p:nextCondLst>
            </p:seq>
            <p:seq concurrent="1" nextAc="seek">
              <p:cTn id="347" restart="whenNotActive" fill="hold" evtFilter="cancelBubble" nodeType="interactiveSeq">
                <p:stCondLst>
                  <p:cond evt="onClick" delay="0">
                    <p:tgtEl>
                      <p:spTgt spid="2050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8" fill="hold">
                      <p:stCondLst>
                        <p:cond delay="0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1" dur="2000" fill="hold"/>
                                        <p:tgtEl>
                                          <p:spTgt spid="2050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2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2000"/>
                            </p:stCondLst>
                            <p:childTnLst>
                              <p:par>
                                <p:cTn id="356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8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2050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3" dur="2000" fill="hold"/>
                                        <p:tgtEl>
                                          <p:spTgt spid="2050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4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6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7" fill="hold">
                            <p:stCondLst>
                              <p:cond delay="2000"/>
                            </p:stCondLst>
                            <p:childTnLst>
                              <p:par>
                                <p:cTn id="368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9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09"/>
                  </p:tgtEl>
                </p:cond>
              </p:nextCondLst>
            </p:seq>
            <p:seq concurrent="1" nextAc="seek">
              <p:cTn id="371" restart="whenNotActive" fill="hold" evtFilter="cancelBubble" nodeType="interactiveSeq">
                <p:stCondLst>
                  <p:cond evt="onClick" delay="0">
                    <p:tgtEl>
                      <p:spTgt spid="205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2" fill="hold">
                      <p:stCondLst>
                        <p:cond delay="0"/>
                      </p:stCondLst>
                      <p:childTnLst>
                        <p:par>
                          <p:cTn id="373" fill="hold">
                            <p:stCondLst>
                              <p:cond delay="0"/>
                            </p:stCondLst>
                            <p:childTnLst>
                              <p:par>
                                <p:cTn id="37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5" dur="2000" fill="hold"/>
                                        <p:tgtEl>
                                          <p:spTgt spid="2051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6" fill="hold">
                      <p:stCondLst>
                        <p:cond delay="indefinite"/>
                      </p:stCondLst>
                      <p:childTnLst>
                        <p:par>
                          <p:cTn id="377" fill="hold">
                            <p:stCondLst>
                              <p:cond delay="0"/>
                            </p:stCondLst>
                            <p:childTnLst>
                              <p:par>
                                <p:cTn id="3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1" fill="hold">
                            <p:stCondLst>
                              <p:cond delay="2000"/>
                            </p:stCondLst>
                            <p:childTnLst>
                              <p:par>
                                <p:cTn id="38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0"/>
                  </p:tgtEl>
                </p:cond>
              </p:nextCondLst>
            </p:seq>
            <p:seq concurrent="1" nextAc="seek">
              <p:cTn id="385" restart="whenNotActive" fill="hold" evtFilter="cancelBubble" nodeType="interactiveSeq">
                <p:stCondLst>
                  <p:cond evt="onClick" delay="0">
                    <p:tgtEl>
                      <p:spTgt spid="205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6" fill="hold">
                      <p:stCondLst>
                        <p:cond delay="0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9" dur="2000" fill="hold"/>
                                        <p:tgtEl>
                                          <p:spTgt spid="2051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2000"/>
                            </p:stCondLst>
                            <p:childTnLst>
                              <p:par>
                                <p:cTn id="394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5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1"/>
                  </p:tgtEl>
                </p:cond>
              </p:nextCondLst>
            </p:seq>
            <p:seq concurrent="1" nextAc="seek">
              <p:cTn id="397" restart="whenNotActive" fill="hold" evtFilter="cancelBubble" nodeType="interactiveSeq">
                <p:stCondLst>
                  <p:cond evt="onClick" delay="0">
                    <p:tgtEl>
                      <p:spTgt spid="205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8" fill="hold">
                      <p:stCondLst>
                        <p:cond delay="0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1" dur="2000" fill="hold"/>
                                        <p:tgtEl>
                                          <p:spTgt spid="2051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2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4" dur="2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5" fill="hold">
                            <p:stCondLst>
                              <p:cond delay="2000"/>
                            </p:stCondLst>
                            <p:childTnLst>
                              <p:par>
                                <p:cTn id="406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5000"/>
                                        <p:tgtEl>
                                          <p:spTgt spid="205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2"/>
                  </p:tgtEl>
                </p:cond>
              </p:nextCondLst>
            </p:seq>
            <p:seq concurrent="1" nextAc="seek">
              <p:cTn id="409" restart="whenNotActive" fill="hold" evtFilter="cancelBubble" nodeType="interactiveSeq">
                <p:stCondLst>
                  <p:cond evt="onClick" delay="0">
                    <p:tgtEl>
                      <p:spTgt spid="205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0" fill="hold">
                      <p:stCondLst>
                        <p:cond delay="0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13" dur="2000" fill="hold"/>
                                        <p:tgtEl>
                                          <p:spTgt spid="2051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FF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20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7" fill="hold">
                            <p:stCondLst>
                              <p:cond delay="2000"/>
                            </p:stCondLst>
                            <p:childTnLst>
                              <p:par>
                                <p:cTn id="41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19" dur="30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1" fill="hold">
                            <p:stCondLst>
                              <p:cond delay="5000"/>
                            </p:stCondLst>
                            <p:childTnLst>
                              <p:par>
                                <p:cTn id="422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3" dur="5000"/>
                                        <p:tgtEl>
                                          <p:spTgt spid="205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0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13"/>
                  </p:tgtEl>
                </p:cond>
              </p:nextCondLst>
            </p:seq>
            <p:seq concurrent="1" nextAc="seek">
              <p:cTn id="425" restart="whenNotActive" fill="hold" evtFilter="cancelBubble" nodeType="interactiveSeq">
                <p:stCondLst>
                  <p:cond evt="onClick" delay="0">
                    <p:tgtEl>
                      <p:spTgt spid="205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6" fill="hold">
                      <p:stCondLst>
                        <p:cond delay="0"/>
                      </p:stCondLst>
                      <p:childTnLst>
                        <p:par>
                          <p:cTn id="427" fill="hold">
                            <p:stCondLst>
                              <p:cond delay="0"/>
                            </p:stCondLst>
                            <p:childTnLst>
                              <p:par>
                                <p:cTn id="428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9" dur="2000" fill="hold"/>
                                        <p:tgtEl>
                                          <p:spTgt spid="205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2000"/>
                            </p:stCondLst>
                            <p:childTnLst>
                              <p:par>
                                <p:cTn id="431" presetID="12" presetClass="exit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2" dur="1000"/>
                                        <p:tgtEl>
                                          <p:spTgt spid="205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5" dur="1000"/>
                                        <p:tgtEl>
                                          <p:spTgt spid="205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8" dur="1000"/>
                                        <p:tgtEl>
                                          <p:spTgt spid="205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0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1" dur="1000"/>
                                        <p:tgtEl>
                                          <p:spTgt spid="205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4" dur="1000"/>
                                        <p:tgtEl>
                                          <p:spTgt spid="205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6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47" dur="1000"/>
                                        <p:tgtEl>
                                          <p:spTgt spid="205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9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50" dur="1000"/>
                                        <p:tgtEl>
                                          <p:spTgt spid="205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2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53" dur="1000"/>
                                        <p:tgtEl>
                                          <p:spTgt spid="205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530"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  <p:bldP spid="20485" grpId="0"/>
      <p:bldP spid="20486" grpId="0"/>
      <p:bldP spid="20487" grpId="0"/>
      <p:bldP spid="20488" grpId="0"/>
      <p:bldP spid="20489" grpId="0"/>
      <p:bldP spid="20490" grpId="0"/>
      <p:bldP spid="20491" grpId="0"/>
      <p:bldP spid="20492" grpId="0"/>
      <p:bldP spid="20493" grpId="0"/>
      <p:bldP spid="20494" grpId="0"/>
      <p:bldP spid="20495" grpId="0"/>
      <p:bldP spid="20496" grpId="0"/>
      <p:bldP spid="20497" grpId="0"/>
      <p:bldP spid="20498" grpId="0"/>
      <p:bldP spid="20499" grpId="0"/>
      <p:bldP spid="20500" grpId="0"/>
      <p:bldP spid="20501" grpId="0"/>
      <p:bldP spid="20502" grpId="0"/>
      <p:bldP spid="20503" grpId="0"/>
      <p:bldP spid="20504" grpId="0"/>
      <p:bldP spid="20505" grpId="0"/>
      <p:bldP spid="20506" grpId="0"/>
      <p:bldP spid="20507" grpId="0"/>
      <p:bldP spid="20508" grpId="0"/>
      <p:bldP spid="20509" grpId="0"/>
      <p:bldP spid="20510" grpId="0"/>
      <p:bldP spid="20511" grpId="0"/>
      <p:bldP spid="20512" grpId="0"/>
      <p:bldP spid="20513" grpId="0"/>
      <p:bldP spid="20514" grpId="0" animBg="1"/>
      <p:bldP spid="20514" grpId="1" animBg="1"/>
      <p:bldP spid="20514" grpId="2" animBg="1"/>
      <p:bldP spid="20514" grpId="3" animBg="1"/>
      <p:bldP spid="20514" grpId="4" animBg="1"/>
      <p:bldP spid="20514" grpId="5" animBg="1"/>
      <p:bldP spid="20514" grpId="6" animBg="1"/>
      <p:bldP spid="20514" grpId="7" animBg="1"/>
      <p:bldP spid="20514" grpId="8" animBg="1"/>
      <p:bldP spid="20514" grpId="9" animBg="1"/>
      <p:bldP spid="20514" grpId="10" animBg="1"/>
      <p:bldP spid="20514" grpId="11" animBg="1"/>
      <p:bldP spid="20514" grpId="12" animBg="1"/>
      <p:bldP spid="20514" grpId="13" animBg="1"/>
      <p:bldP spid="20514" grpId="14" animBg="1"/>
      <p:bldP spid="20514" grpId="15" animBg="1"/>
      <p:bldP spid="20514" grpId="16" animBg="1"/>
      <p:bldP spid="20514" grpId="17" animBg="1"/>
      <p:bldP spid="20514" grpId="18" animBg="1"/>
      <p:bldP spid="20514" grpId="19" animBg="1"/>
      <p:bldP spid="20514" grpId="20" animBg="1"/>
      <p:bldP spid="20514" grpId="21" animBg="1"/>
      <p:bldP spid="20514" grpId="22" animBg="1"/>
      <p:bldP spid="20514" grpId="23" animBg="1"/>
      <p:bldP spid="20514" grpId="24" animBg="1"/>
      <p:bldP spid="20514" grpId="25" animBg="1"/>
      <p:bldP spid="20514" grpId="26" animBg="1"/>
      <p:bldP spid="20514" grpId="27" animBg="1"/>
      <p:bldP spid="20514" grpId="28" animBg="1"/>
      <p:bldP spid="20514" grpId="29" animBg="1"/>
      <p:bldP spid="20514" grpId="30" animBg="1"/>
      <p:bldP spid="20514" grpId="31" animBg="1"/>
      <p:bldP spid="20514" grpId="32" animBg="1"/>
      <p:bldP spid="20514" grpId="33" animBg="1"/>
      <p:bldP spid="20514" grpId="34" animBg="1"/>
      <p:bldP spid="20514" grpId="35" animBg="1"/>
      <p:bldP spid="20514" grpId="36" animBg="1"/>
      <p:bldP spid="20514" grpId="37" animBg="1"/>
      <p:bldP spid="20514" grpId="38" animBg="1"/>
      <p:bldP spid="20514" grpId="39" animBg="1"/>
      <p:bldP spid="20514" grpId="42" animBg="1"/>
      <p:bldP spid="20514" grpId="43" animBg="1"/>
      <p:bldP spid="20514" grpId="44" animBg="1"/>
      <p:bldP spid="20514" grpId="45" animBg="1"/>
      <p:bldP spid="20514" grpId="46" animBg="1"/>
      <p:bldP spid="20514" grpId="47" animBg="1"/>
      <p:bldP spid="20514" grpId="48" animBg="1"/>
      <p:bldP spid="20514" grpId="49" animBg="1"/>
      <p:bldP spid="20514" grpId="50" animBg="1"/>
      <p:bldP spid="20514" grpId="51" animBg="1"/>
      <p:bldP spid="20516" grpId="0" animBg="1"/>
      <p:bldP spid="20524" grpId="0" animBg="1"/>
      <p:bldP spid="20524" grpId="1" animBg="1"/>
      <p:bldP spid="20525" grpId="0" animBg="1"/>
      <p:bldP spid="20525" grpId="1" animBg="1"/>
      <p:bldP spid="20526" grpId="0" animBg="1"/>
      <p:bldP spid="20526" grpId="1" animBg="1"/>
      <p:bldP spid="20527" grpId="0" animBg="1"/>
      <p:bldP spid="20527" grpId="1" animBg="1"/>
      <p:bldP spid="20528" grpId="0" animBg="1"/>
      <p:bldP spid="20528" grpId="1" animBg="1"/>
      <p:bldP spid="20529" grpId="0" animBg="1"/>
      <p:bldP spid="20529" grpId="1" animBg="1"/>
      <p:bldP spid="20530" grpId="0" animBg="1"/>
      <p:bldP spid="20531" grpId="0" animBg="1"/>
      <p:bldP spid="20531" grpId="1" animBg="1"/>
      <p:bldP spid="20533" grpId="0" animBg="1"/>
      <p:bldP spid="20533" grpId="2" animBg="1"/>
      <p:bldP spid="20534" grpId="0" animBg="1"/>
      <p:bldP spid="20534" grpId="1" animBg="1"/>
      <p:bldP spid="20535" grpId="0" animBg="1"/>
      <p:bldP spid="20535" grpId="1" animBg="1"/>
      <p:bldP spid="20539" grpId="0" animBg="1"/>
      <p:bldP spid="20539" grpId="1" animBg="1"/>
      <p:bldP spid="20540" grpId="0" animBg="1"/>
      <p:bldP spid="20540" grpId="2" animBg="1"/>
      <p:bldP spid="20540" grpId="3" animBg="1"/>
      <p:bldP spid="20540" grpId="4" animBg="1"/>
      <p:bldP spid="20540" grpId="5" animBg="1"/>
      <p:bldP spid="20540" grpId="6" animBg="1"/>
      <p:bldP spid="20542" grpId="0" animBg="1"/>
      <p:bldP spid="2054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 cstate="print">
            <a:alphaModFix amt="46000"/>
            <a:lum/>
          </a:blip>
          <a:srcRect/>
          <a:stretch>
            <a:fillRect t="-43000" b="-4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 Box 2"/>
          <p:cNvSpPr txBox="1">
            <a:spLocks noChangeArrowheads="1"/>
          </p:cNvSpPr>
          <p:nvPr/>
        </p:nvSpPr>
        <p:spPr bwMode="auto">
          <a:xfrm>
            <a:off x="228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А</a:t>
            </a:r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609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Б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990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В</a:t>
            </a: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1371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Г</a:t>
            </a: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1752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Д</a:t>
            </a: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21336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Е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25146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Ж</a:t>
            </a: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29718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З</a:t>
            </a:r>
          </a:p>
        </p:txBody>
      </p:sp>
      <p:sp>
        <p:nvSpPr>
          <p:cNvPr id="23562" name="Text Box 10"/>
          <p:cNvSpPr txBox="1">
            <a:spLocks noChangeArrowheads="1"/>
          </p:cNvSpPr>
          <p:nvPr/>
        </p:nvSpPr>
        <p:spPr bwMode="auto">
          <a:xfrm>
            <a:off x="33528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И</a:t>
            </a:r>
          </a:p>
        </p:txBody>
      </p:sp>
      <p:sp>
        <p:nvSpPr>
          <p:cNvPr id="23563" name="Text Box 11"/>
          <p:cNvSpPr txBox="1">
            <a:spLocks noChangeArrowheads="1"/>
          </p:cNvSpPr>
          <p:nvPr/>
        </p:nvSpPr>
        <p:spPr bwMode="auto">
          <a:xfrm>
            <a:off x="38100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Й</a:t>
            </a:r>
          </a:p>
        </p:txBody>
      </p:sp>
      <p:sp>
        <p:nvSpPr>
          <p:cNvPr id="23564" name="Text Box 12"/>
          <p:cNvSpPr txBox="1">
            <a:spLocks noChangeArrowheads="1"/>
          </p:cNvSpPr>
          <p:nvPr/>
        </p:nvSpPr>
        <p:spPr bwMode="auto">
          <a:xfrm>
            <a:off x="4267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К</a:t>
            </a:r>
          </a:p>
        </p:txBody>
      </p:sp>
      <p:sp>
        <p:nvSpPr>
          <p:cNvPr id="23565" name="Text Box 13"/>
          <p:cNvSpPr txBox="1">
            <a:spLocks noChangeArrowheads="1"/>
          </p:cNvSpPr>
          <p:nvPr/>
        </p:nvSpPr>
        <p:spPr bwMode="auto">
          <a:xfrm>
            <a:off x="4648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Л</a:t>
            </a:r>
          </a:p>
        </p:txBody>
      </p:sp>
      <p:sp>
        <p:nvSpPr>
          <p:cNvPr id="23566" name="Text Box 14"/>
          <p:cNvSpPr txBox="1">
            <a:spLocks noChangeArrowheads="1"/>
          </p:cNvSpPr>
          <p:nvPr/>
        </p:nvSpPr>
        <p:spPr bwMode="auto">
          <a:xfrm>
            <a:off x="5029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М</a:t>
            </a:r>
          </a:p>
        </p:txBody>
      </p:sp>
      <p:sp>
        <p:nvSpPr>
          <p:cNvPr id="23567" name="Text Box 15"/>
          <p:cNvSpPr txBox="1">
            <a:spLocks noChangeArrowheads="1"/>
          </p:cNvSpPr>
          <p:nvPr/>
        </p:nvSpPr>
        <p:spPr bwMode="auto">
          <a:xfrm>
            <a:off x="54102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Н</a:t>
            </a:r>
          </a:p>
        </p:txBody>
      </p:sp>
      <p:sp>
        <p:nvSpPr>
          <p:cNvPr id="23568" name="Text Box 16"/>
          <p:cNvSpPr txBox="1">
            <a:spLocks noChangeArrowheads="1"/>
          </p:cNvSpPr>
          <p:nvPr/>
        </p:nvSpPr>
        <p:spPr bwMode="auto">
          <a:xfrm>
            <a:off x="5791200" y="5791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О</a:t>
            </a:r>
          </a:p>
        </p:txBody>
      </p:sp>
      <p:sp>
        <p:nvSpPr>
          <p:cNvPr id="23569" name="Text Box 17"/>
          <p:cNvSpPr txBox="1">
            <a:spLocks noChangeArrowheads="1"/>
          </p:cNvSpPr>
          <p:nvPr/>
        </p:nvSpPr>
        <p:spPr bwMode="auto">
          <a:xfrm>
            <a:off x="6248400" y="5791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П</a:t>
            </a:r>
          </a:p>
        </p:txBody>
      </p:sp>
      <p:sp>
        <p:nvSpPr>
          <p:cNvPr id="23570" name="Text Box 18"/>
          <p:cNvSpPr txBox="1">
            <a:spLocks noChangeArrowheads="1"/>
          </p:cNvSpPr>
          <p:nvPr/>
        </p:nvSpPr>
        <p:spPr bwMode="auto">
          <a:xfrm>
            <a:off x="228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Р</a:t>
            </a:r>
          </a:p>
        </p:txBody>
      </p:sp>
      <p:sp>
        <p:nvSpPr>
          <p:cNvPr id="23571" name="Text Box 19"/>
          <p:cNvSpPr txBox="1">
            <a:spLocks noChangeArrowheads="1"/>
          </p:cNvSpPr>
          <p:nvPr/>
        </p:nvSpPr>
        <p:spPr bwMode="auto">
          <a:xfrm>
            <a:off x="609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С</a:t>
            </a:r>
          </a:p>
        </p:txBody>
      </p:sp>
      <p:sp>
        <p:nvSpPr>
          <p:cNvPr id="23572" name="Text Box 20"/>
          <p:cNvSpPr txBox="1">
            <a:spLocks noChangeArrowheads="1"/>
          </p:cNvSpPr>
          <p:nvPr/>
        </p:nvSpPr>
        <p:spPr bwMode="auto">
          <a:xfrm>
            <a:off x="990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Т</a:t>
            </a:r>
          </a:p>
        </p:txBody>
      </p:sp>
      <p:sp>
        <p:nvSpPr>
          <p:cNvPr id="23573" name="Text Box 21"/>
          <p:cNvSpPr txBox="1">
            <a:spLocks noChangeArrowheads="1"/>
          </p:cNvSpPr>
          <p:nvPr/>
        </p:nvSpPr>
        <p:spPr bwMode="auto">
          <a:xfrm>
            <a:off x="1371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У</a:t>
            </a:r>
          </a:p>
        </p:txBody>
      </p:sp>
      <p:sp>
        <p:nvSpPr>
          <p:cNvPr id="23574" name="Text Box 22"/>
          <p:cNvSpPr txBox="1">
            <a:spLocks noChangeArrowheads="1"/>
          </p:cNvSpPr>
          <p:nvPr/>
        </p:nvSpPr>
        <p:spPr bwMode="auto">
          <a:xfrm>
            <a:off x="1752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Ф</a:t>
            </a:r>
          </a:p>
        </p:txBody>
      </p:sp>
      <p:sp>
        <p:nvSpPr>
          <p:cNvPr id="23575" name="Text Box 23"/>
          <p:cNvSpPr txBox="1">
            <a:spLocks noChangeArrowheads="1"/>
          </p:cNvSpPr>
          <p:nvPr/>
        </p:nvSpPr>
        <p:spPr bwMode="auto">
          <a:xfrm>
            <a:off x="21336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Х</a:t>
            </a:r>
          </a:p>
        </p:txBody>
      </p:sp>
      <p:sp>
        <p:nvSpPr>
          <p:cNvPr id="23576" name="Text Box 24"/>
          <p:cNvSpPr txBox="1">
            <a:spLocks noChangeArrowheads="1"/>
          </p:cNvSpPr>
          <p:nvPr/>
        </p:nvSpPr>
        <p:spPr bwMode="auto">
          <a:xfrm>
            <a:off x="25146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Ц</a:t>
            </a:r>
          </a:p>
        </p:txBody>
      </p:sp>
      <p:sp>
        <p:nvSpPr>
          <p:cNvPr id="23577" name="Text Box 25"/>
          <p:cNvSpPr txBox="1">
            <a:spLocks noChangeArrowheads="1"/>
          </p:cNvSpPr>
          <p:nvPr/>
        </p:nvSpPr>
        <p:spPr bwMode="auto">
          <a:xfrm>
            <a:off x="29718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Ч</a:t>
            </a:r>
          </a:p>
        </p:txBody>
      </p:sp>
      <p:sp>
        <p:nvSpPr>
          <p:cNvPr id="23578" name="Text Box 26"/>
          <p:cNvSpPr txBox="1">
            <a:spLocks noChangeArrowheads="1"/>
          </p:cNvSpPr>
          <p:nvPr/>
        </p:nvSpPr>
        <p:spPr bwMode="auto">
          <a:xfrm>
            <a:off x="33528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Ш</a:t>
            </a:r>
          </a:p>
        </p:txBody>
      </p:sp>
      <p:sp>
        <p:nvSpPr>
          <p:cNvPr id="23579" name="Text Box 27"/>
          <p:cNvSpPr txBox="1">
            <a:spLocks noChangeArrowheads="1"/>
          </p:cNvSpPr>
          <p:nvPr/>
        </p:nvSpPr>
        <p:spPr bwMode="auto">
          <a:xfrm>
            <a:off x="38100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Щ</a:t>
            </a:r>
          </a:p>
        </p:txBody>
      </p:sp>
      <p:sp>
        <p:nvSpPr>
          <p:cNvPr id="23580" name="Text Box 28"/>
          <p:cNvSpPr txBox="1">
            <a:spLocks noChangeArrowheads="1"/>
          </p:cNvSpPr>
          <p:nvPr/>
        </p:nvSpPr>
        <p:spPr bwMode="auto">
          <a:xfrm>
            <a:off x="4267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Ъ</a:t>
            </a:r>
          </a:p>
        </p:txBody>
      </p:sp>
      <p:sp>
        <p:nvSpPr>
          <p:cNvPr id="23581" name="Text Box 29"/>
          <p:cNvSpPr txBox="1">
            <a:spLocks noChangeArrowheads="1"/>
          </p:cNvSpPr>
          <p:nvPr/>
        </p:nvSpPr>
        <p:spPr bwMode="auto">
          <a:xfrm>
            <a:off x="4648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ы</a:t>
            </a:r>
          </a:p>
        </p:txBody>
      </p:sp>
      <p:sp>
        <p:nvSpPr>
          <p:cNvPr id="23582" name="Text Box 30"/>
          <p:cNvSpPr txBox="1">
            <a:spLocks noChangeArrowheads="1"/>
          </p:cNvSpPr>
          <p:nvPr/>
        </p:nvSpPr>
        <p:spPr bwMode="auto">
          <a:xfrm>
            <a:off x="5029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Ь</a:t>
            </a:r>
          </a:p>
        </p:txBody>
      </p:sp>
      <p:sp>
        <p:nvSpPr>
          <p:cNvPr id="23583" name="Text Box 31"/>
          <p:cNvSpPr txBox="1">
            <a:spLocks noChangeArrowheads="1"/>
          </p:cNvSpPr>
          <p:nvPr/>
        </p:nvSpPr>
        <p:spPr bwMode="auto">
          <a:xfrm>
            <a:off x="54102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Э</a:t>
            </a:r>
          </a:p>
        </p:txBody>
      </p:sp>
      <p:sp>
        <p:nvSpPr>
          <p:cNvPr id="10272" name="Text Box 32"/>
          <p:cNvSpPr txBox="1">
            <a:spLocks noChangeArrowheads="1"/>
          </p:cNvSpPr>
          <p:nvPr/>
        </p:nvSpPr>
        <p:spPr bwMode="auto">
          <a:xfrm>
            <a:off x="6172200" y="6172200"/>
            <a:ext cx="381000" cy="406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/>
              <a:t>Я</a:t>
            </a:r>
          </a:p>
        </p:txBody>
      </p:sp>
      <p:sp>
        <p:nvSpPr>
          <p:cNvPr id="23585" name="Text Box 33"/>
          <p:cNvSpPr txBox="1">
            <a:spLocks noChangeArrowheads="1"/>
          </p:cNvSpPr>
          <p:nvPr/>
        </p:nvSpPr>
        <p:spPr bwMode="auto">
          <a:xfrm>
            <a:off x="5791200" y="6172200"/>
            <a:ext cx="4572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Ю</a:t>
            </a:r>
          </a:p>
        </p:txBody>
      </p:sp>
      <p:sp>
        <p:nvSpPr>
          <p:cNvPr id="23586" name="Text Box 34"/>
          <p:cNvSpPr txBox="1">
            <a:spLocks noChangeArrowheads="1"/>
          </p:cNvSpPr>
          <p:nvPr/>
        </p:nvSpPr>
        <p:spPr bwMode="auto">
          <a:xfrm>
            <a:off x="6248400" y="6172200"/>
            <a:ext cx="381000" cy="40640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/>
              <a:t>Я</a:t>
            </a:r>
          </a:p>
        </p:txBody>
      </p:sp>
      <p:sp>
        <p:nvSpPr>
          <p:cNvPr id="23587" name="AutoShape 35"/>
          <p:cNvSpPr>
            <a:spLocks noChangeArrowheads="1"/>
          </p:cNvSpPr>
          <p:nvPr/>
        </p:nvSpPr>
        <p:spPr bwMode="auto">
          <a:xfrm>
            <a:off x="251520" y="0"/>
            <a:ext cx="8640960" cy="1628800"/>
          </a:xfrm>
          <a:prstGeom prst="roundRect">
            <a:avLst>
              <a:gd name="adj" fmla="val 16667"/>
            </a:avLst>
          </a:prstGeom>
          <a:solidFill>
            <a:srgbClr val="FFDDEE"/>
          </a:solidFill>
          <a:ln w="57150" cmpd="thinThick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2000" b="1" dirty="0" smtClean="0"/>
              <a:t>Название этой специально написанной , небольшой по размерам</a:t>
            </a:r>
          </a:p>
          <a:p>
            <a:pPr algn="ctr"/>
            <a:r>
              <a:rPr lang="ru-RU" sz="2000" b="1" dirty="0" smtClean="0"/>
              <a:t> программы пришло из биологии именно по признаку</a:t>
            </a:r>
          </a:p>
          <a:p>
            <a:pPr algn="ctr"/>
            <a:r>
              <a:rPr lang="ru-RU" sz="2000" b="1" dirty="0" smtClean="0"/>
              <a:t> способности к саморазмножению</a:t>
            </a:r>
            <a:endParaRPr lang="ru-RU" sz="2000" b="1" dirty="0"/>
          </a:p>
        </p:txBody>
      </p:sp>
      <p:sp>
        <p:nvSpPr>
          <p:cNvPr id="10276" name="Text Box 36"/>
          <p:cNvSpPr txBox="1">
            <a:spLocks noChangeArrowheads="1"/>
          </p:cNvSpPr>
          <p:nvPr/>
        </p:nvSpPr>
        <p:spPr bwMode="auto">
          <a:xfrm>
            <a:off x="39624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Р</a:t>
            </a:r>
          </a:p>
        </p:txBody>
      </p:sp>
      <p:sp>
        <p:nvSpPr>
          <p:cNvPr id="10277" name="Text Box 37"/>
          <p:cNvSpPr txBox="1">
            <a:spLocks noChangeArrowheads="1"/>
          </p:cNvSpPr>
          <p:nvPr/>
        </p:nvSpPr>
        <p:spPr bwMode="auto">
          <a:xfrm>
            <a:off x="28956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7200"/>
              <a:t>И</a:t>
            </a:r>
          </a:p>
        </p:txBody>
      </p:sp>
      <p:sp>
        <p:nvSpPr>
          <p:cNvPr id="10278" name="Text Box 38"/>
          <p:cNvSpPr txBox="1">
            <a:spLocks noChangeArrowheads="1"/>
          </p:cNvSpPr>
          <p:nvPr/>
        </p:nvSpPr>
        <p:spPr bwMode="auto">
          <a:xfrm>
            <a:off x="18288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В</a:t>
            </a:r>
          </a:p>
        </p:txBody>
      </p:sp>
      <p:sp>
        <p:nvSpPr>
          <p:cNvPr id="10279" name="Text Box 40"/>
          <p:cNvSpPr txBox="1">
            <a:spLocks noChangeArrowheads="1"/>
          </p:cNvSpPr>
          <p:nvPr/>
        </p:nvSpPr>
        <p:spPr bwMode="auto">
          <a:xfrm>
            <a:off x="60960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С</a:t>
            </a:r>
          </a:p>
        </p:txBody>
      </p:sp>
      <p:sp>
        <p:nvSpPr>
          <p:cNvPr id="10280" name="Text Box 41"/>
          <p:cNvSpPr txBox="1">
            <a:spLocks noChangeArrowheads="1"/>
          </p:cNvSpPr>
          <p:nvPr/>
        </p:nvSpPr>
        <p:spPr bwMode="auto">
          <a:xfrm>
            <a:off x="5029200" y="2667000"/>
            <a:ext cx="1066800" cy="1198563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7200" dirty="0"/>
              <a:t>У</a:t>
            </a:r>
          </a:p>
        </p:txBody>
      </p:sp>
      <p:sp>
        <p:nvSpPr>
          <p:cNvPr id="23595" name="Rectangle 43"/>
          <p:cNvSpPr>
            <a:spLocks noChangeArrowheads="1"/>
          </p:cNvSpPr>
          <p:nvPr/>
        </p:nvSpPr>
        <p:spPr bwMode="auto">
          <a:xfrm>
            <a:off x="3923928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596" name="AutoShape 44"/>
          <p:cNvSpPr>
            <a:spLocks noChangeArrowheads="1"/>
          </p:cNvSpPr>
          <p:nvPr/>
        </p:nvSpPr>
        <p:spPr bwMode="auto">
          <a:xfrm>
            <a:off x="1547664" y="4509120"/>
            <a:ext cx="6019800" cy="990600"/>
          </a:xfrm>
          <a:prstGeom prst="wedgeRoundRectCallout">
            <a:avLst>
              <a:gd name="adj1" fmla="val 68880"/>
              <a:gd name="adj2" fmla="val 66185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Нет такой буквы!</a:t>
            </a:r>
          </a:p>
        </p:txBody>
      </p:sp>
      <p:sp>
        <p:nvSpPr>
          <p:cNvPr id="23597" name="AutoShape 45"/>
          <p:cNvSpPr>
            <a:spLocks noChangeArrowheads="1"/>
          </p:cNvSpPr>
          <p:nvPr/>
        </p:nvSpPr>
        <p:spPr bwMode="auto">
          <a:xfrm>
            <a:off x="1547664" y="4509120"/>
            <a:ext cx="6019800" cy="990600"/>
          </a:xfrm>
          <a:prstGeom prst="wedgeRoundRectCallout">
            <a:avLst>
              <a:gd name="adj1" fmla="val 68620"/>
              <a:gd name="adj2" fmla="val 6538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100 очков!</a:t>
            </a:r>
          </a:p>
        </p:txBody>
      </p:sp>
      <p:sp>
        <p:nvSpPr>
          <p:cNvPr id="23598" name="AutoShape 46"/>
          <p:cNvSpPr>
            <a:spLocks noChangeArrowheads="1"/>
          </p:cNvSpPr>
          <p:nvPr/>
        </p:nvSpPr>
        <p:spPr bwMode="auto">
          <a:xfrm>
            <a:off x="1547664" y="4509120"/>
            <a:ext cx="6019800" cy="990600"/>
          </a:xfrm>
          <a:prstGeom prst="wedgeRoundRectCallout">
            <a:avLst>
              <a:gd name="adj1" fmla="val 69120"/>
              <a:gd name="adj2" fmla="val 63944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50 очков!</a:t>
            </a:r>
          </a:p>
        </p:txBody>
      </p:sp>
      <p:sp>
        <p:nvSpPr>
          <p:cNvPr id="23599" name="AutoShape 47"/>
          <p:cNvSpPr>
            <a:spLocks noChangeArrowheads="1"/>
          </p:cNvSpPr>
          <p:nvPr/>
        </p:nvSpPr>
        <p:spPr bwMode="auto">
          <a:xfrm>
            <a:off x="1547664" y="4509120"/>
            <a:ext cx="6019800" cy="990600"/>
          </a:xfrm>
          <a:prstGeom prst="wedgeRoundRectCallout">
            <a:avLst>
              <a:gd name="adj1" fmla="val 68856"/>
              <a:gd name="adj2" fmla="val 63301"/>
              <a:gd name="adj3" fmla="val 16667"/>
            </a:avLst>
          </a:prstGeom>
          <a:solidFill>
            <a:srgbClr val="92E9F2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Есть такая буква!</a:t>
            </a:r>
          </a:p>
          <a:p>
            <a:pPr algn="ctr">
              <a:defRPr/>
            </a:pPr>
            <a:r>
              <a:rPr lang="ru-RU" sz="2800" b="1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Вы зарабатываете 150 очков!</a:t>
            </a:r>
          </a:p>
        </p:txBody>
      </p:sp>
      <p:sp>
        <p:nvSpPr>
          <p:cNvPr id="23600" name="Rectangle 48"/>
          <p:cNvSpPr>
            <a:spLocks noChangeArrowheads="1"/>
          </p:cNvSpPr>
          <p:nvPr/>
        </p:nvSpPr>
        <p:spPr bwMode="auto">
          <a:xfrm>
            <a:off x="2895600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1" name="Rectangle 49"/>
          <p:cNvSpPr>
            <a:spLocks noChangeArrowheads="1"/>
          </p:cNvSpPr>
          <p:nvPr/>
        </p:nvSpPr>
        <p:spPr bwMode="auto">
          <a:xfrm>
            <a:off x="1835696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3" name="Rectangle 51"/>
          <p:cNvSpPr>
            <a:spLocks noChangeArrowheads="1"/>
          </p:cNvSpPr>
          <p:nvPr/>
        </p:nvSpPr>
        <p:spPr bwMode="auto">
          <a:xfrm>
            <a:off x="6084168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4" name="Rectangle 52"/>
          <p:cNvSpPr>
            <a:spLocks noChangeArrowheads="1"/>
          </p:cNvSpPr>
          <p:nvPr/>
        </p:nvSpPr>
        <p:spPr bwMode="auto">
          <a:xfrm>
            <a:off x="5004048" y="2636912"/>
            <a:ext cx="1066800" cy="1219200"/>
          </a:xfrm>
          <a:prstGeom prst="rect">
            <a:avLst/>
          </a:prstGeom>
          <a:gradFill rotWithShape="1">
            <a:gsLst>
              <a:gs pos="0">
                <a:srgbClr val="000082"/>
              </a:gs>
              <a:gs pos="13000">
                <a:srgbClr val="0047FF"/>
              </a:gs>
              <a:gs pos="28000">
                <a:srgbClr val="000082"/>
              </a:gs>
              <a:gs pos="42999">
                <a:srgbClr val="0047FF"/>
              </a:gs>
              <a:gs pos="58000">
                <a:srgbClr val="000082"/>
              </a:gs>
              <a:gs pos="72000">
                <a:srgbClr val="0047FF"/>
              </a:gs>
              <a:gs pos="87000">
                <a:srgbClr val="000082"/>
              </a:gs>
              <a:gs pos="100000">
                <a:srgbClr val="0047FF"/>
              </a:gs>
            </a:gsLst>
            <a:lin ang="0" scaled="0"/>
          </a:gra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23606" name="AutoShape 54"/>
          <p:cNvSpPr>
            <a:spLocks noChangeArrowheads="1"/>
          </p:cNvSpPr>
          <p:nvPr/>
        </p:nvSpPr>
        <p:spPr bwMode="auto">
          <a:xfrm>
            <a:off x="8534400" y="2971800"/>
            <a:ext cx="381000" cy="381000"/>
          </a:xfrm>
          <a:prstGeom prst="star5">
            <a:avLst/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0293" name="AutoShape 58">
            <a:hlinkClick r:id="" action="ppaction://hlinkshowjump?jump=lastslide" highlightClick="1"/>
          </p:cNvPr>
          <p:cNvSpPr>
            <a:spLocks noChangeArrowheads="1"/>
          </p:cNvSpPr>
          <p:nvPr/>
        </p:nvSpPr>
        <p:spPr bwMode="auto">
          <a:xfrm>
            <a:off x="8534400" y="3581400"/>
            <a:ext cx="381000" cy="304800"/>
          </a:xfrm>
          <a:prstGeom prst="actionButtonEnd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0294" name="AutoShape 60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28600" y="3200400"/>
            <a:ext cx="533400" cy="304800"/>
          </a:xfrm>
          <a:prstGeom prst="actionButtonBeginning">
            <a:avLst/>
          </a:prstGeom>
          <a:solidFill>
            <a:srgbClr val="FFCC99"/>
          </a:solidFill>
          <a:ln w="317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3" name="AutoShape 5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0" y="1700808"/>
            <a:ext cx="3059832" cy="762000"/>
          </a:xfrm>
          <a:prstGeom prst="roundRect">
            <a:avLst>
              <a:gd name="adj" fmla="val 16667"/>
            </a:avLst>
          </a:prstGeom>
          <a:solidFill>
            <a:srgbClr val="FF0000"/>
          </a:solidFill>
          <a:ln w="28575">
            <a:noFill/>
            <a:round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none" anchor="ctr"/>
          <a:lstStyle/>
          <a:p>
            <a:pPr algn="ctr"/>
            <a:r>
              <a:rPr lang="ru-RU" sz="2000" b="1" i="1" dirty="0" smtClean="0">
                <a:latin typeface="Arial Black" pitchFamily="34" charset="0"/>
              </a:rPr>
              <a:t>Игра со зрителями</a:t>
            </a:r>
            <a:endParaRPr lang="ru-RU" sz="2000" b="1" i="1" dirty="0">
              <a:latin typeface="Arial Black" pitchFamily="34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35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35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2355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235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" dur="2000" fill="hold"/>
                                        <p:tgtEl>
                                          <p:spTgt spid="2355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2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xit" presetSubtype="0" fill="hold" grpId="2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4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35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" dur="2000" fill="hold"/>
                                        <p:tgtEl>
                                          <p:spTgt spid="2355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" dur="30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6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2" dur="2000" fill="hold"/>
                                        <p:tgtEl>
                                          <p:spTgt spid="2355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10" presetClass="exit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235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4" dur="2000" fill="hold"/>
                                        <p:tgtEl>
                                          <p:spTgt spid="2355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00"/>
                            </p:stCondLst>
                            <p:childTnLst>
                              <p:par>
                                <p:cTn id="69" presetID="10" presetClass="exit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8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35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6" dur="2000" fill="hold"/>
                                        <p:tgtEl>
                                          <p:spTgt spid="2355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000"/>
                            </p:stCondLst>
                            <p:childTnLst>
                              <p:par>
                                <p:cTn id="81" presetID="10" presetClass="exit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9"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235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8" dur="2000" fill="hold"/>
                                        <p:tgtEl>
                                          <p:spTgt spid="2356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1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2000"/>
                            </p:stCondLst>
                            <p:childTnLst>
                              <p:par>
                                <p:cTn id="93" presetID="10" presetClass="exit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0"/>
                  </p:tgtEl>
                </p:cond>
              </p:nextCondLst>
            </p:seq>
            <p:seq concurrent="1" nextAc="seek">
              <p:cTn id="96" restart="whenNotActive" fill="hold" evtFilter="cancelBubble" nodeType="interactiveSeq">
                <p:stCondLst>
                  <p:cond evt="onClick" delay="0">
                    <p:tgtEl>
                      <p:spTgt spid="235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7" fill="hold">
                      <p:stCondLst>
                        <p:cond delay="0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0" dur="2000" fill="hold"/>
                                        <p:tgtEl>
                                          <p:spTgt spid="2356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1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10" presetClass="exit" presetSubtype="0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1"/>
                  </p:tgtEl>
                </p:cond>
              </p:nextCondLst>
            </p:seq>
            <p:seq concurrent="1" nextAc="seek">
              <p:cTn id="108" restart="whenNotActive" fill="hold" evtFilter="cancelBubble" nodeType="interactiveSeq">
                <p:stCondLst>
                  <p:cond evt="onClick" delay="0">
                    <p:tgtEl>
                      <p:spTgt spid="235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9" fill="hold">
                      <p:stCondLst>
                        <p:cond delay="0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2000" fill="hold"/>
                                        <p:tgtEl>
                                          <p:spTgt spid="235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0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17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118" dur="30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5000"/>
                            </p:stCondLst>
                            <p:childTnLst>
                              <p:par>
                                <p:cTn id="121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0"/>
                                        <p:tgtEl>
                                          <p:spTgt spid="23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2"/>
                  </p:tgtEl>
                </p:cond>
              </p:nextCondLst>
            </p:seq>
            <p:seq concurrent="1" nextAc="seek">
              <p:cTn id="124" restart="whenNotActive" fill="hold" evtFilter="cancelBubble" nodeType="interactiveSeq">
                <p:stCondLst>
                  <p:cond evt="onClick" delay="0">
                    <p:tgtEl>
                      <p:spTgt spid="235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5" fill="hold">
                      <p:stCondLst>
                        <p:cond delay="0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8" dur="2000" fill="hold"/>
                                        <p:tgtEl>
                                          <p:spTgt spid="2356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2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3" presetID="10" presetClass="exit" presetSubtype="0" fill="hold" grpId="2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4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3"/>
                  </p:tgtEl>
                </p:cond>
              </p:nextCondLst>
            </p:seq>
            <p:seq concurrent="1" nextAc="seek">
              <p:cTn id="136" restart="whenNotActive" fill="hold" evtFilter="cancelBubble" nodeType="interactiveSeq">
                <p:stCondLst>
                  <p:cond evt="onClick" delay="0">
                    <p:tgtEl>
                      <p:spTgt spid="235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7" fill="hold">
                      <p:stCondLst>
                        <p:cond delay="0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0" dur="2000" fill="hold"/>
                                        <p:tgtEl>
                                          <p:spTgt spid="235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000"/>
                            </p:stCondLst>
                            <p:childTnLst>
                              <p:par>
                                <p:cTn id="145" presetID="10" presetClass="exit" presetSubtype="0" fill="hold" grpId="3" nodeType="after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4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2356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2" dur="2000" fill="hold"/>
                                        <p:tgtEl>
                                          <p:spTgt spid="2356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53" presetID="10" presetClass="entr" presetSubtype="0" fill="hold" grpId="1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2000"/>
                            </p:stCondLst>
                            <p:childTnLst>
                              <p:par>
                                <p:cTn id="157" presetID="10" presetClass="exit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5"/>
                  </p:tgtEl>
                </p:cond>
              </p:nextCondLst>
            </p:seq>
            <p:seq concurrent="1" nextAc="seek">
              <p:cTn id="160" restart="whenNotActive" fill="hold" evtFilter="cancelBubble" nodeType="interactiveSeq">
                <p:stCondLst>
                  <p:cond evt="onClick" delay="0">
                    <p:tgtEl>
                      <p:spTgt spid="235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1" fill="hold">
                      <p:stCondLst>
                        <p:cond delay="0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4" dur="2000" fill="hold"/>
                                        <p:tgtEl>
                                          <p:spTgt spid="2356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2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00"/>
                            </p:stCondLst>
                            <p:childTnLst>
                              <p:par>
                                <p:cTn id="169" presetID="10" presetClass="exit" presetSubtype="0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0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6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235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6" dur="2000" fill="hold"/>
                                        <p:tgtEl>
                                          <p:spTgt spid="2356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77" presetID="10" presetClass="entr" presetSubtype="0" fill="hold" grpId="5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9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000"/>
                            </p:stCondLst>
                            <p:childTnLst>
                              <p:par>
                                <p:cTn id="181" presetID="10" presetClass="exit" presetSubtype="0" fill="hold" grpId="5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2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7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235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8" dur="2000" fill="hold"/>
                                        <p:tgtEl>
                                          <p:spTgt spid="2356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grpId="2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000"/>
                            </p:stCondLst>
                            <p:childTnLst>
                              <p:par>
                                <p:cTn id="193" presetID="10" presetClass="exit" presetSubtype="0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4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8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235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0" dur="2000" fill="hold"/>
                                        <p:tgtEl>
                                          <p:spTgt spid="2356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grpId="1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000"/>
                            </p:stCondLst>
                            <p:childTnLst>
                              <p:par>
                                <p:cTn id="205" presetID="10" presetClass="exit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69"/>
                  </p:tgtEl>
                </p:cond>
              </p:nextCondLst>
            </p:seq>
            <p:seq concurrent="1" nextAc="seek">
              <p:cTn id="208" restart="whenNotActive" fill="hold" evtFilter="cancelBubble" nodeType="interactiveSeq">
                <p:stCondLst>
                  <p:cond evt="onClick" delay="0">
                    <p:tgtEl>
                      <p:spTgt spid="235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9" fill="hold">
                      <p:stCondLst>
                        <p:cond delay="0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12" dur="2000" fill="hold"/>
                                        <p:tgtEl>
                                          <p:spTgt spid="2357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000"/>
                            </p:stCondLst>
                            <p:childTnLst>
                              <p:par>
                                <p:cTn id="214" presetID="1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6" dur="2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4000"/>
                            </p:stCondLst>
                            <p:childTnLst>
                              <p:par>
                                <p:cTn id="218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19" dur="30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7000"/>
                            </p:stCondLst>
                            <p:childTnLst>
                              <p:par>
                                <p:cTn id="222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5000"/>
                                        <p:tgtEl>
                                          <p:spTgt spid="23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0"/>
                  </p:tgtEl>
                </p:cond>
              </p:nextCondLst>
            </p:seq>
            <p:seq concurrent="1" nextAc="seek">
              <p:cTn id="225" restart="whenNotActive" fill="hold" evtFilter="cancelBubble" nodeType="interactiveSeq">
                <p:stCondLst>
                  <p:cond evt="onClick" delay="0">
                    <p:tgtEl>
                      <p:spTgt spid="235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6" fill="hold">
                      <p:stCondLst>
                        <p:cond delay="0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9" dur="2000" fill="hold"/>
                                        <p:tgtEl>
                                          <p:spTgt spid="2357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30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2" dur="2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000"/>
                            </p:stCondLst>
                            <p:childTnLst>
                              <p:par>
                                <p:cTn id="234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35" dur="30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5000"/>
                            </p:stCondLst>
                            <p:childTnLst>
                              <p:par>
                                <p:cTn id="238" presetID="10" presetClass="exit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9" dur="3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1"/>
                  </p:tgtEl>
                </p:cond>
              </p:nextCondLst>
            </p:seq>
            <p:seq concurrent="1" nextAc="seek">
              <p:cTn id="241" restart="whenNotActive" fill="hold" evtFilter="cancelBubble" nodeType="interactiveSeq">
                <p:stCondLst>
                  <p:cond evt="onClick" delay="0">
                    <p:tgtEl>
                      <p:spTgt spid="235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2" fill="hold">
                      <p:stCondLst>
                        <p:cond delay="0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45" dur="2000" fill="hold"/>
                                        <p:tgtEl>
                                          <p:spTgt spid="2357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46" presetID="10" presetClass="entr" presetSubtype="0" fill="hold" grpId="2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9" fill="hold">
                            <p:stCondLst>
                              <p:cond delay="2000"/>
                            </p:stCondLst>
                            <p:childTnLst>
                              <p:par>
                                <p:cTn id="25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2"/>
                  </p:tgtEl>
                </p:cond>
              </p:nextCondLst>
            </p:seq>
            <p:seq concurrent="1" nextAc="seek">
              <p:cTn id="253" restart="whenNotActive" fill="hold" evtFilter="cancelBubble" nodeType="interactiveSeq">
                <p:stCondLst>
                  <p:cond evt="onClick" delay="0">
                    <p:tgtEl>
                      <p:spTgt spid="235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4" fill="hold">
                      <p:stCondLst>
                        <p:cond delay="0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7" dur="2000" fill="hold"/>
                                        <p:tgtEl>
                                          <p:spTgt spid="2357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CC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2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2000"/>
                            </p:stCondLst>
                            <p:childTnLst>
                              <p:par>
                                <p:cTn id="262" presetID="1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263" dur="30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6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7" dur="2000"/>
                                        <p:tgtEl>
                                          <p:spTgt spid="23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3"/>
                  </p:tgtEl>
                </p:cond>
              </p:nextCondLst>
            </p:seq>
            <p:seq concurrent="1" nextAc="seek">
              <p:cTn id="269" restart="whenNotActive" fill="hold" evtFilter="cancelBubble" nodeType="interactiveSeq">
                <p:stCondLst>
                  <p:cond evt="onClick" delay="0">
                    <p:tgtEl>
                      <p:spTgt spid="235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0" fill="hold">
                      <p:stCondLst>
                        <p:cond delay="0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3" dur="2000" fill="hold"/>
                                        <p:tgtEl>
                                          <p:spTgt spid="2357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74" presetID="10" presetClass="entr" presetSubtype="0" fill="hold" grpId="3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7" fill="hold">
                            <p:stCondLst>
                              <p:cond delay="2000"/>
                            </p:stCondLst>
                            <p:childTnLst>
                              <p:par>
                                <p:cTn id="278" presetID="10" presetClass="exit" presetSubtype="0" fill="hold" grpId="3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9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4"/>
                  </p:tgtEl>
                </p:cond>
              </p:nextCondLst>
            </p:seq>
            <p:seq concurrent="1" nextAc="seek">
              <p:cTn id="281" restart="whenNotActive" fill="hold" evtFilter="cancelBubble" nodeType="interactiveSeq">
                <p:stCondLst>
                  <p:cond evt="onClick" delay="0">
                    <p:tgtEl>
                      <p:spTgt spid="235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2" fill="hold">
                      <p:stCondLst>
                        <p:cond delay="0"/>
                      </p:stCondLst>
                      <p:childTnLst>
                        <p:par>
                          <p:cTn id="283" fill="hold">
                            <p:stCondLst>
                              <p:cond delay="0"/>
                            </p:stCondLst>
                            <p:childTnLst>
                              <p:par>
                                <p:cTn id="28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5" dur="2000" fill="hold"/>
                                        <p:tgtEl>
                                          <p:spTgt spid="2357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6" presetID="10" presetClass="entr" presetSubtype="0" fill="hold" grpId="3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2000"/>
                            </p:stCondLst>
                            <p:childTnLst>
                              <p:par>
                                <p:cTn id="290" presetID="10" presetClass="exit" presetSubtype="0" fill="hold" grpId="3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5"/>
                  </p:tgtEl>
                </p:cond>
              </p:nextCondLst>
            </p:seq>
            <p:seq concurrent="1" nextAc="seek">
              <p:cTn id="293" restart="whenNotActive" fill="hold" evtFilter="cancelBubble" nodeType="interactiveSeq">
                <p:stCondLst>
                  <p:cond evt="onClick" delay="0">
                    <p:tgtEl>
                      <p:spTgt spid="235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4" fill="hold">
                      <p:stCondLst>
                        <p:cond delay="0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7" dur="2000" fill="hold"/>
                                        <p:tgtEl>
                                          <p:spTgt spid="2357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98" presetID="10" presetClass="entr" presetSubtype="0" fill="hold" grpId="3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0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1" fill="hold">
                            <p:stCondLst>
                              <p:cond delay="2000"/>
                            </p:stCondLst>
                            <p:childTnLst>
                              <p:par>
                                <p:cTn id="302" presetID="10" presetClass="exit" presetSubtype="0" fill="hold" grpId="3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6"/>
                  </p:tgtEl>
                </p:cond>
              </p:nextCondLst>
            </p:seq>
            <p:seq concurrent="1" nextAc="seek">
              <p:cTn id="305" restart="whenNotActive" fill="hold" evtFilter="cancelBubble" nodeType="interactiveSeq">
                <p:stCondLst>
                  <p:cond evt="onClick" delay="0">
                    <p:tgtEl>
                      <p:spTgt spid="2357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6" fill="hold">
                      <p:stCondLst>
                        <p:cond delay="0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9" dur="2000" fill="hold"/>
                                        <p:tgtEl>
                                          <p:spTgt spid="23577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10" presetID="10" presetClass="entr" presetSubtype="0" fill="hold" grpId="3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2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2000"/>
                            </p:stCondLst>
                            <p:childTnLst>
                              <p:par>
                                <p:cTn id="314" presetID="10" presetClass="exit" presetSubtype="0" fill="hold" grpId="3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7"/>
                  </p:tgtEl>
                </p:cond>
              </p:nextCondLst>
            </p:seq>
            <p:seq concurrent="1" nextAc="seek">
              <p:cTn id="317" restart="whenNotActive" fill="hold" evtFilter="cancelBubble" nodeType="interactiveSeq">
                <p:stCondLst>
                  <p:cond evt="onClick" delay="0">
                    <p:tgtEl>
                      <p:spTgt spid="2357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21" dur="2000" fill="hold"/>
                                        <p:tgtEl>
                                          <p:spTgt spid="23578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2" presetID="10" presetClass="entr" presetSubtype="0" fill="hold" grpId="3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4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5" fill="hold">
                            <p:stCondLst>
                              <p:cond delay="2000"/>
                            </p:stCondLst>
                            <p:childTnLst>
                              <p:par>
                                <p:cTn id="326" presetID="10" presetClass="exit" presetSubtype="0" fill="hold" grpId="3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7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8"/>
                  </p:tgtEl>
                </p:cond>
              </p:nextCondLst>
            </p:seq>
            <p:seq concurrent="1" nextAc="seek">
              <p:cTn id="329" restart="whenNotActive" fill="hold" evtFilter="cancelBubble" nodeType="interactiveSeq">
                <p:stCondLst>
                  <p:cond evt="onClick" delay="0">
                    <p:tgtEl>
                      <p:spTgt spid="2357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0" fill="hold">
                      <p:stCondLst>
                        <p:cond delay="0"/>
                      </p:stCondLst>
                      <p:childTnLst>
                        <p:par>
                          <p:cTn id="331" fill="hold">
                            <p:stCondLst>
                              <p:cond delay="0"/>
                            </p:stCondLst>
                            <p:childTnLst>
                              <p:par>
                                <p:cTn id="33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3" dur="2000" fill="hold"/>
                                        <p:tgtEl>
                                          <p:spTgt spid="23579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34" presetID="10" presetClass="entr" presetSubtype="0" fill="hold" grpId="4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38" presetID="10" presetClass="exit" presetSubtype="0" fill="hold" grpId="4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9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79"/>
                  </p:tgtEl>
                </p:cond>
              </p:nextCondLst>
            </p:seq>
            <p:seq concurrent="1" nextAc="seek">
              <p:cTn id="341" restart="whenNotActive" fill="hold" evtFilter="cancelBubble" nodeType="interactiveSeq">
                <p:stCondLst>
                  <p:cond evt="onClick" delay="0">
                    <p:tgtEl>
                      <p:spTgt spid="235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2" fill="hold">
                      <p:stCondLst>
                        <p:cond delay="0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5" dur="2000" fill="hold"/>
                                        <p:tgtEl>
                                          <p:spTgt spid="23580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6" presetID="10" presetClass="entr" presetSubtype="0" fill="hold" grpId="4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2000"/>
                            </p:stCondLst>
                            <p:childTnLst>
                              <p:par>
                                <p:cTn id="350" presetID="10" presetClass="exit" presetSubtype="0" fill="hold" grpId="43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0"/>
                  </p:tgtEl>
                </p:cond>
              </p:nextCondLst>
            </p:seq>
            <p:seq concurrent="1" nextAc="seek">
              <p:cTn id="353" restart="whenNotActive" fill="hold" evtFilter="cancelBubble" nodeType="interactiveSeq">
                <p:stCondLst>
                  <p:cond evt="onClick" delay="0">
                    <p:tgtEl>
                      <p:spTgt spid="235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4" fill="hold">
                      <p:stCondLst>
                        <p:cond delay="0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7" dur="2000" fill="hold"/>
                                        <p:tgtEl>
                                          <p:spTgt spid="2358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grpId="4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2000"/>
                            </p:stCondLst>
                            <p:childTnLst>
                              <p:par>
                                <p:cTn id="362" presetID="10" presetClass="exit" presetSubtype="0" fill="hold" grpId="4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1"/>
                  </p:tgtEl>
                </p:cond>
              </p:nextCondLst>
            </p:seq>
            <p:seq concurrent="1" nextAc="seek">
              <p:cTn id="365" restart="whenNotActive" fill="hold" evtFilter="cancelBubble" nodeType="interactiveSeq">
                <p:stCondLst>
                  <p:cond evt="onClick" delay="0">
                    <p:tgtEl>
                      <p:spTgt spid="235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6" fill="hold">
                      <p:stCondLst>
                        <p:cond delay="0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69" dur="2000" fill="hold"/>
                                        <p:tgtEl>
                                          <p:spTgt spid="2358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70" presetID="10" presetClass="entr" presetSubtype="0" fill="hold" grpId="5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2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2000"/>
                            </p:stCondLst>
                            <p:childTnLst>
                              <p:par>
                                <p:cTn id="374" presetID="10" presetClass="exit" presetSubtype="0" fill="hold" grpId="5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2"/>
                  </p:tgtEl>
                </p:cond>
              </p:nextCondLst>
            </p:seq>
            <p:seq concurrent="1" nextAc="seek">
              <p:cTn id="377" restart="whenNotActive" fill="hold" evtFilter="cancelBubble" nodeType="interactiveSeq">
                <p:stCondLst>
                  <p:cond evt="onClick" delay="0">
                    <p:tgtEl>
                      <p:spTgt spid="235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8" fill="hold">
                      <p:stCondLst>
                        <p:cond delay="0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81" dur="2000" fill="hold"/>
                                        <p:tgtEl>
                                          <p:spTgt spid="23583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82" presetID="10" presetClass="entr" presetSubtype="0" fill="hold" grpId="46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4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2000"/>
                            </p:stCondLst>
                            <p:childTnLst>
                              <p:par>
                                <p:cTn id="386" presetID="10" presetClass="exit" presetSubtype="0" fill="hold" grpId="47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7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3"/>
                  </p:tgtEl>
                </p:cond>
              </p:nextCondLst>
            </p:seq>
            <p:seq concurrent="1" nextAc="seek">
              <p:cTn id="389" restart="whenNotActive" fill="hold" evtFilter="cancelBubble" nodeType="interactiveSeq">
                <p:stCondLst>
                  <p:cond evt="onClick" delay="0">
                    <p:tgtEl>
                      <p:spTgt spid="235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0" fill="hold">
                      <p:stCondLst>
                        <p:cond delay="0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3" dur="2000" fill="hold"/>
                                        <p:tgtEl>
                                          <p:spTgt spid="2358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94" presetID="10" presetClass="entr" presetSubtype="0" fill="hold" grpId="14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7" fill="hold">
                            <p:stCondLst>
                              <p:cond delay="2000"/>
                            </p:stCondLst>
                            <p:childTnLst>
                              <p:par>
                                <p:cTn id="398" presetID="10" presetClass="exit" presetSubtype="0" fill="hold" grpId="15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9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5"/>
                  </p:tgtEl>
                </p:cond>
              </p:nextCondLst>
            </p:seq>
            <p:seq concurrent="1" nextAc="seek">
              <p:cTn id="401" restart="whenNotActive" fill="hold" evtFilter="cancelBubble" nodeType="interactiveSeq">
                <p:stCondLst>
                  <p:cond evt="onClick" delay="0">
                    <p:tgtEl>
                      <p:spTgt spid="235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2" fill="hold">
                      <p:stCondLst>
                        <p:cond delay="0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5" dur="2000" fill="hold"/>
                                        <p:tgtEl>
                                          <p:spTgt spid="23586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06" presetID="10" presetClass="entr" presetSubtype="0" fill="hold" grpId="48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8" dur="2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9" fill="hold">
                            <p:stCondLst>
                              <p:cond delay="2000"/>
                            </p:stCondLst>
                            <p:childTnLst>
                              <p:par>
                                <p:cTn id="410" presetID="10" presetClass="exit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5000"/>
                                        <p:tgtEl>
                                          <p:spTgt spid="235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3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86"/>
                  </p:tgtEl>
                </p:cond>
              </p:nextCondLst>
            </p:seq>
            <p:seq concurrent="1" nextAc="seek">
              <p:cTn id="413" restart="whenNotActive" fill="hold" evtFilter="cancelBubble" nodeType="interactiveSeq">
                <p:stCondLst>
                  <p:cond evt="onClick" delay="0">
                    <p:tgtEl>
                      <p:spTgt spid="2360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4" fill="hold">
                      <p:stCondLst>
                        <p:cond delay="0"/>
                      </p:stCondLst>
                      <p:childTnLst>
                        <p:par>
                          <p:cTn id="415" fill="hold">
                            <p:stCondLst>
                              <p:cond delay="0"/>
                            </p:stCondLst>
                            <p:childTnLst>
                              <p:par>
                                <p:cTn id="416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7" dur="2000" fill="hold"/>
                                        <p:tgtEl>
                                          <p:spTgt spid="236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8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19" dur="500"/>
                                        <p:tgtEl>
                                          <p:spTgt spid="23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2" dur="500"/>
                                        <p:tgtEl>
                                          <p:spTgt spid="23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5" dur="500"/>
                                        <p:tgtEl>
                                          <p:spTgt spid="23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28" dur="500"/>
                                        <p:tgtEl>
                                          <p:spTgt spid="23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2" presetClass="exit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Right)">
                                      <p:cBhvr>
                                        <p:cTn id="431" dur="500"/>
                                        <p:tgtEl>
                                          <p:spTgt spid="23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606"/>
                  </p:tgtEl>
                </p:cond>
              </p:nextCondLst>
            </p:seq>
          </p:childTnLst>
        </p:cTn>
      </p:par>
    </p:tnLst>
    <p:bldLst>
      <p:bldP spid="23554" grpId="0"/>
      <p:bldP spid="23555" grpId="0"/>
      <p:bldP spid="23556" grpId="0"/>
      <p:bldP spid="23557" grpId="0"/>
      <p:bldP spid="23558" grpId="0"/>
      <p:bldP spid="23559" grpId="0"/>
      <p:bldP spid="23560" grpId="0"/>
      <p:bldP spid="23561" grpId="0"/>
      <p:bldP spid="23562" grpId="0"/>
      <p:bldP spid="23563" grpId="0"/>
      <p:bldP spid="23564" grpId="0"/>
      <p:bldP spid="23565" grpId="0"/>
      <p:bldP spid="23566" grpId="0"/>
      <p:bldP spid="23567" grpId="0"/>
      <p:bldP spid="23568" grpId="0"/>
      <p:bldP spid="23569" grpId="0"/>
      <p:bldP spid="23570" grpId="0"/>
      <p:bldP spid="23571" grpId="0"/>
      <p:bldP spid="23572" grpId="0"/>
      <p:bldP spid="23573" grpId="0"/>
      <p:bldP spid="23574" grpId="0"/>
      <p:bldP spid="23575" grpId="0"/>
      <p:bldP spid="23576" grpId="0"/>
      <p:bldP spid="23577" grpId="0"/>
      <p:bldP spid="23578" grpId="0"/>
      <p:bldP spid="23579" grpId="0"/>
      <p:bldP spid="23580" grpId="0"/>
      <p:bldP spid="23581" grpId="0"/>
      <p:bldP spid="23582" grpId="0"/>
      <p:bldP spid="23583" grpId="0"/>
      <p:bldP spid="23585" grpId="0"/>
      <p:bldP spid="23586" grpId="0"/>
      <p:bldP spid="23587" grpId="0" animBg="1"/>
      <p:bldP spid="23595" grpId="0" animBg="1"/>
      <p:bldP spid="23595" grpId="1" animBg="1"/>
      <p:bldP spid="23596" grpId="0" animBg="1"/>
      <p:bldP spid="23596" grpId="1" animBg="1"/>
      <p:bldP spid="23596" grpId="2" animBg="1"/>
      <p:bldP spid="23596" grpId="3" animBg="1"/>
      <p:bldP spid="23596" grpId="4" animBg="1"/>
      <p:bldP spid="23596" grpId="5" animBg="1"/>
      <p:bldP spid="23596" grpId="6" animBg="1"/>
      <p:bldP spid="23596" grpId="7" animBg="1"/>
      <p:bldP spid="23596" grpId="8" animBg="1"/>
      <p:bldP spid="23596" grpId="9" animBg="1"/>
      <p:bldP spid="23596" grpId="10" animBg="1"/>
      <p:bldP spid="23596" grpId="11" animBg="1"/>
      <p:bldP spid="23596" grpId="12" animBg="1"/>
      <p:bldP spid="23596" grpId="13" animBg="1"/>
      <p:bldP spid="23596" grpId="14" animBg="1"/>
      <p:bldP spid="23596" grpId="15" animBg="1"/>
      <p:bldP spid="23596" grpId="16" animBg="1"/>
      <p:bldP spid="23596" grpId="17" animBg="1"/>
      <p:bldP spid="23596" grpId="18" animBg="1"/>
      <p:bldP spid="23596" grpId="19" animBg="1"/>
      <p:bldP spid="23596" grpId="20" animBg="1"/>
      <p:bldP spid="23596" grpId="21" animBg="1"/>
      <p:bldP spid="23596" grpId="22" animBg="1"/>
      <p:bldP spid="23596" grpId="23" animBg="1"/>
      <p:bldP spid="23596" grpId="24" animBg="1"/>
      <p:bldP spid="23596" grpId="26" animBg="1"/>
      <p:bldP spid="23596" grpId="27" animBg="1"/>
      <p:bldP spid="23596" grpId="28" animBg="1"/>
      <p:bldP spid="23596" grpId="29" animBg="1"/>
      <p:bldP spid="23596" grpId="30" animBg="1"/>
      <p:bldP spid="23596" grpId="31" animBg="1"/>
      <p:bldP spid="23596" grpId="32" animBg="1"/>
      <p:bldP spid="23596" grpId="33" animBg="1"/>
      <p:bldP spid="23596" grpId="34" animBg="1"/>
      <p:bldP spid="23596" grpId="35" animBg="1"/>
      <p:bldP spid="23596" grpId="36" animBg="1"/>
      <p:bldP spid="23596" grpId="37" animBg="1"/>
      <p:bldP spid="23596" grpId="38" animBg="1"/>
      <p:bldP spid="23596" grpId="39" animBg="1"/>
      <p:bldP spid="23596" grpId="40" animBg="1"/>
      <p:bldP spid="23596" grpId="41" animBg="1"/>
      <p:bldP spid="23596" grpId="42" animBg="1"/>
      <p:bldP spid="23596" grpId="43" animBg="1"/>
      <p:bldP spid="23596" grpId="44" animBg="1"/>
      <p:bldP spid="23596" grpId="45" animBg="1"/>
      <p:bldP spid="23596" grpId="46" animBg="1"/>
      <p:bldP spid="23596" grpId="47" animBg="1"/>
      <p:bldP spid="23596" grpId="48" animBg="1"/>
      <p:bldP spid="23596" grpId="49" animBg="1"/>
      <p:bldP spid="23596" grpId="50" animBg="1"/>
      <p:bldP spid="23596" grpId="51" animBg="1"/>
      <p:bldP spid="23596" grpId="52" animBg="1"/>
      <p:bldP spid="23596" grpId="53" animBg="1"/>
      <p:bldP spid="23597" grpId="1" animBg="1"/>
      <p:bldP spid="23597" grpId="2" animBg="1"/>
      <p:bldP spid="23597" grpId="3" animBg="1"/>
      <p:bldP spid="23598" grpId="0" animBg="1"/>
      <p:bldP spid="23598" grpId="1" animBg="1"/>
      <p:bldP spid="23598" grpId="2" animBg="1"/>
      <p:bldP spid="23598" grpId="3" animBg="1"/>
      <p:bldP spid="23599" grpId="0" animBg="1"/>
      <p:bldP spid="23599" grpId="1" animBg="1"/>
      <p:bldP spid="23600" grpId="0" animBg="1"/>
      <p:bldP spid="23600" grpId="1" animBg="1"/>
      <p:bldP spid="23601" grpId="0" animBg="1"/>
      <p:bldP spid="23601" grpId="1" animBg="1"/>
      <p:bldP spid="23603" grpId="0" animBg="1"/>
      <p:bldP spid="23603" grpId="1" animBg="1"/>
      <p:bldP spid="23604" grpId="0" animBg="1"/>
      <p:bldP spid="23604" grpId="1" animBg="1"/>
      <p:bldP spid="23606" grpId="0" animBg="1"/>
    </p:bldLst>
  </p:timing>
</p:sld>
</file>

<file path=ppt/theme/theme1.xml><?xml version="1.0" encoding="utf-8"?>
<a:theme xmlns:a="http://schemas.openxmlformats.org/drawingml/2006/main" name="Поле чудес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Поле чудес</Template>
  <TotalTime>340</TotalTime>
  <Words>804</Words>
  <Application>Microsoft Office PowerPoint</Application>
  <PresentationFormat>Экран (4:3)</PresentationFormat>
  <Paragraphs>301</Paragraphs>
  <Slides>11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Поле чудес</vt:lpstr>
      <vt:lpstr>ИНТЕЛЛЕКТУАЛЬНАЯ ИГРА по информатике 5-7 классы  МОУ – СОШ с.Рекорд Краснокутского района Саратовской области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Zest</dc:creator>
  <cp:lastModifiedBy>Work</cp:lastModifiedBy>
  <cp:revision>41</cp:revision>
  <cp:lastPrinted>1601-01-01T00:00:00Z</cp:lastPrinted>
  <dcterms:created xsi:type="dcterms:W3CDTF">2012-03-11T18:45:03Z</dcterms:created>
  <dcterms:modified xsi:type="dcterms:W3CDTF">2013-01-27T05:43:20Z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